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0" r:id="rId4"/>
    <p:sldId id="257" r:id="rId5"/>
    <p:sldId id="258" r:id="rId6"/>
    <p:sldId id="259" r:id="rId7"/>
    <p:sldId id="289" r:id="rId8"/>
    <p:sldId id="269" r:id="rId9"/>
    <p:sldId id="282" r:id="rId10"/>
    <p:sldId id="279" r:id="rId11"/>
    <p:sldId id="283" r:id="rId12"/>
    <p:sldId id="307" r:id="rId13"/>
    <p:sldId id="299" r:id="rId14"/>
    <p:sldId id="302" r:id="rId15"/>
    <p:sldId id="301" r:id="rId16"/>
    <p:sldId id="308" r:id="rId17"/>
    <p:sldId id="281" r:id="rId18"/>
    <p:sldId id="309" r:id="rId19"/>
    <p:sldId id="314" r:id="rId20"/>
    <p:sldId id="315" r:id="rId21"/>
    <p:sldId id="318" r:id="rId22"/>
    <p:sldId id="319" r:id="rId23"/>
    <p:sldId id="320" r:id="rId24"/>
    <p:sldId id="322" r:id="rId25"/>
    <p:sldId id="323" r:id="rId26"/>
    <p:sldId id="324" r:id="rId27"/>
    <p:sldId id="325" r:id="rId28"/>
    <p:sldId id="326" r:id="rId29"/>
    <p:sldId id="329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5" r:id="rId43"/>
    <p:sldId id="344" r:id="rId44"/>
    <p:sldId id="346" r:id="rId45"/>
    <p:sldId id="349" r:id="rId46"/>
    <p:sldId id="350" r:id="rId47"/>
    <p:sldId id="348" r:id="rId48"/>
    <p:sldId id="351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26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13D"/>
    <a:srgbClr val="FFC000"/>
    <a:srgbClr val="D37373"/>
    <a:srgbClr val="C55A11"/>
    <a:srgbClr val="5B9BD5"/>
    <a:srgbClr val="6D4978"/>
    <a:srgbClr val="A483C7"/>
    <a:srgbClr val="004AAD"/>
    <a:srgbClr val="9A0A85"/>
    <a:srgbClr val="468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7" autoAdjust="0"/>
    <p:restoredTop sz="94660"/>
  </p:normalViewPr>
  <p:slideViewPr>
    <p:cSldViewPr snapToGrid="0">
      <p:cViewPr>
        <p:scale>
          <a:sx n="66" d="100"/>
          <a:sy n="66" d="100"/>
        </p:scale>
        <p:origin x="730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11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96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285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90107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84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07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81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24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64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9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61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64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67108-0DC1-46EE-9D4F-978F07B3A20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804F5-D8B1-49BD-B008-88DA64D06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57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2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6243200" y="-2977466"/>
            <a:ext cx="8610500" cy="13153898"/>
            <a:chOff x="6202560" y="-2977466"/>
            <a:chExt cx="8610500" cy="13153898"/>
          </a:xfrm>
        </p:grpSpPr>
        <p:grpSp>
          <p:nvGrpSpPr>
            <p:cNvPr id="38" name="Group 37"/>
            <p:cNvGrpSpPr/>
            <p:nvPr/>
          </p:nvGrpSpPr>
          <p:grpSpPr>
            <a:xfrm>
              <a:off x="7089543" y="2079500"/>
              <a:ext cx="2800788" cy="5457548"/>
              <a:chOff x="6406025" y="2840767"/>
              <a:chExt cx="2800788" cy="5457548"/>
            </a:xfrm>
          </p:grpSpPr>
          <p:sp>
            <p:nvSpPr>
              <p:cNvPr id="27" name="Rounded Rectangle 26"/>
              <p:cNvSpPr/>
              <p:nvPr/>
            </p:nvSpPr>
            <p:spPr>
              <a:xfrm rot="1773404">
                <a:off x="6467654" y="2906327"/>
                <a:ext cx="2678034" cy="531737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773404">
                <a:off x="6406025" y="2840767"/>
                <a:ext cx="2800788" cy="545754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110563" y="4718884"/>
              <a:ext cx="2800788" cy="5457548"/>
              <a:chOff x="6406025" y="2840767"/>
              <a:chExt cx="2800788" cy="5457548"/>
            </a:xfrm>
          </p:grpSpPr>
          <p:sp>
            <p:nvSpPr>
              <p:cNvPr id="40" name="Rounded Rectangle 39"/>
              <p:cNvSpPr/>
              <p:nvPr/>
            </p:nvSpPr>
            <p:spPr>
              <a:xfrm rot="1773404">
                <a:off x="6467654" y="2906327"/>
                <a:ext cx="2678034" cy="531737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773404">
                <a:off x="6406025" y="2840767"/>
                <a:ext cx="2800788" cy="545754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0024578" y="-2977466"/>
              <a:ext cx="2800788" cy="5457548"/>
              <a:chOff x="6406025" y="2840767"/>
              <a:chExt cx="2800788" cy="5457548"/>
            </a:xfrm>
          </p:grpSpPr>
          <p:sp>
            <p:nvSpPr>
              <p:cNvPr id="43" name="Rounded Rectangle 42"/>
              <p:cNvSpPr/>
              <p:nvPr/>
            </p:nvSpPr>
            <p:spPr>
              <a:xfrm rot="1773404">
                <a:off x="6467654" y="2906327"/>
                <a:ext cx="2678034" cy="531737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773404">
                <a:off x="6406025" y="2840767"/>
                <a:ext cx="2800788" cy="545754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202560" y="-2593891"/>
              <a:ext cx="2800788" cy="5457548"/>
              <a:chOff x="6406025" y="2840767"/>
              <a:chExt cx="2800788" cy="5457548"/>
            </a:xfrm>
          </p:grpSpPr>
          <p:sp>
            <p:nvSpPr>
              <p:cNvPr id="46" name="Rounded Rectangle 45"/>
              <p:cNvSpPr/>
              <p:nvPr/>
            </p:nvSpPr>
            <p:spPr>
              <a:xfrm rot="1773404">
                <a:off x="6467654" y="2906327"/>
                <a:ext cx="2678034" cy="531737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773404">
                <a:off x="6406025" y="2840767"/>
                <a:ext cx="2800788" cy="545754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2012272" y="-253217"/>
              <a:ext cx="2800788" cy="5457548"/>
              <a:chOff x="6406025" y="2840767"/>
              <a:chExt cx="2800788" cy="5457548"/>
            </a:xfrm>
          </p:grpSpPr>
          <p:sp>
            <p:nvSpPr>
              <p:cNvPr id="49" name="Rounded Rectangle 48"/>
              <p:cNvSpPr/>
              <p:nvPr/>
            </p:nvSpPr>
            <p:spPr>
              <a:xfrm rot="1773404">
                <a:off x="6467654" y="2906327"/>
                <a:ext cx="2678034" cy="531737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773404">
                <a:off x="6406025" y="2840767"/>
                <a:ext cx="2800788" cy="545754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313259" y="-1"/>
            <a:ext cx="4429070" cy="6858001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reeform: Shape 11">
            <a:extLst>
              <a:ext uri="{FF2B5EF4-FFF2-40B4-BE49-F238E27FC236}">
                <a16:creationId xmlns:a16="http://schemas.microsoft.com/office/drawing/2014/main" id="{F17CA28B-0AA7-44A3-A590-F3BC78D90D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>
          <a:xfrm>
            <a:off x="1053965" y="2013407"/>
            <a:ext cx="3010689" cy="283118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rgbClr val="004AAD">
              <a:alpha val="6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9486" y="2824940"/>
            <a:ext cx="4066665" cy="1208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i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ELECTRONICS</a:t>
            </a:r>
          </a:p>
          <a:p>
            <a:r>
              <a:rPr lang="en-IN" sz="3600" b="1" i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GADGETS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3560" y="5657671"/>
            <a:ext cx="38775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b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PATEL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DHARATI(195160793020)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SHAH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DARSHINI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(195160793029)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1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49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939" y="0"/>
            <a:ext cx="118573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>
                <a:latin typeface="Copperplate Gothic Bold" panose="020E0705020206020404" pitchFamily="34" charset="0"/>
              </a:rPr>
              <a:t>Customer </a:t>
            </a:r>
            <a:r>
              <a:rPr lang="en-US" sz="2400" dirty="0" smtClean="0">
                <a:latin typeface="Copperplate Gothic Bold" panose="020E0705020206020404" pitchFamily="34" charset="0"/>
              </a:rPr>
              <a:t>User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58085" y="2387907"/>
            <a:ext cx="2927506" cy="28785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/>
          <p:cNvSpPr/>
          <p:nvPr/>
        </p:nvSpPr>
        <p:spPr>
          <a:xfrm>
            <a:off x="1069570" y="2099673"/>
            <a:ext cx="1183341" cy="842309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5A0E2E0-FD95-4F76-A9A4-0EA2016F31A8}"/>
              </a:ext>
            </a:extLst>
          </p:cNvPr>
          <p:cNvGrpSpPr/>
          <p:nvPr/>
        </p:nvGrpSpPr>
        <p:grpSpPr>
          <a:xfrm>
            <a:off x="3622735" y="2610280"/>
            <a:ext cx="2935836" cy="4247720"/>
            <a:chOff x="4409786" y="340007"/>
            <a:chExt cx="4286692" cy="6505251"/>
          </a:xfrm>
        </p:grpSpPr>
        <p:sp>
          <p:nvSpPr>
            <p:cNvPr id="78" name="Freeform: Shape 78">
              <a:extLst>
                <a:ext uri="{FF2B5EF4-FFF2-40B4-BE49-F238E27FC236}">
                  <a16:creationId xmlns:a16="http://schemas.microsoft.com/office/drawing/2014/main" id="{1EE05DB4-FA12-4CB2-8E80-47275057CB4D}"/>
                </a:ext>
              </a:extLst>
            </p:cNvPr>
            <p:cNvSpPr/>
            <p:nvPr/>
          </p:nvSpPr>
          <p:spPr>
            <a:xfrm>
              <a:off x="4409786" y="1695857"/>
              <a:ext cx="2838176" cy="250207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9">
              <a:extLst>
                <a:ext uri="{FF2B5EF4-FFF2-40B4-BE49-F238E27FC236}">
                  <a16:creationId xmlns:a16="http://schemas.microsoft.com/office/drawing/2014/main" id="{7D910881-F29F-42AA-BD69-EE2F7EC87901}"/>
                </a:ext>
              </a:extLst>
            </p:cNvPr>
            <p:cNvSpPr/>
            <p:nvPr/>
          </p:nvSpPr>
          <p:spPr>
            <a:xfrm>
              <a:off x="5571844" y="927104"/>
              <a:ext cx="1042231" cy="1820896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80">
              <a:extLst>
                <a:ext uri="{FF2B5EF4-FFF2-40B4-BE49-F238E27FC236}">
                  <a16:creationId xmlns:a16="http://schemas.microsoft.com/office/drawing/2014/main" id="{944AE806-0C66-40C2-A410-2F9B4F3FADE6}"/>
                </a:ext>
              </a:extLst>
            </p:cNvPr>
            <p:cNvSpPr/>
            <p:nvPr/>
          </p:nvSpPr>
          <p:spPr>
            <a:xfrm>
              <a:off x="7004516" y="3450925"/>
              <a:ext cx="1045644" cy="896267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1">
              <a:extLst>
                <a:ext uri="{FF2B5EF4-FFF2-40B4-BE49-F238E27FC236}">
                  <a16:creationId xmlns:a16="http://schemas.microsoft.com/office/drawing/2014/main" id="{21984487-DB83-436B-91C4-C524B1AAA7DC}"/>
                </a:ext>
              </a:extLst>
            </p:cNvPr>
            <p:cNvSpPr/>
            <p:nvPr/>
          </p:nvSpPr>
          <p:spPr>
            <a:xfrm>
              <a:off x="5077145" y="3647370"/>
              <a:ext cx="2156846" cy="3197888"/>
            </a:xfrm>
            <a:custGeom>
              <a:avLst/>
              <a:gdLst>
                <a:gd name="connsiteX0" fmla="*/ 1750274 w 1812246"/>
                <a:gd name="connsiteY0" fmla="*/ 91 h 2686959"/>
                <a:gd name="connsiteX1" fmla="*/ 1812246 w 1812246"/>
                <a:gd name="connsiteY1" fmla="*/ 27939 h 2686959"/>
                <a:gd name="connsiteX2" fmla="*/ 1796557 w 1812246"/>
                <a:gd name="connsiteY2" fmla="*/ 40489 h 2686959"/>
                <a:gd name="connsiteX3" fmla="*/ 1758903 w 1812246"/>
                <a:gd name="connsiteY3" fmla="*/ 46765 h 2686959"/>
                <a:gd name="connsiteX4" fmla="*/ 1705560 w 1812246"/>
                <a:gd name="connsiteY4" fmla="*/ 144038 h 2686959"/>
                <a:gd name="connsiteX5" fmla="*/ 1520432 w 1812246"/>
                <a:gd name="connsiteY5" fmla="*/ 260135 h 2686959"/>
                <a:gd name="connsiteX6" fmla="*/ 1511018 w 1812246"/>
                <a:gd name="connsiteY6" fmla="*/ 363682 h 2686959"/>
                <a:gd name="connsiteX7" fmla="*/ 1523569 w 1812246"/>
                <a:gd name="connsiteY7" fmla="*/ 435852 h 2686959"/>
                <a:gd name="connsiteX8" fmla="*/ 1649080 w 1812246"/>
                <a:gd name="connsiteY8" fmla="*/ 526847 h 2686959"/>
                <a:gd name="connsiteX9" fmla="*/ 1677321 w 1812246"/>
                <a:gd name="connsiteY9" fmla="*/ 526847 h 2686959"/>
                <a:gd name="connsiteX10" fmla="*/ 1689871 w 1812246"/>
                <a:gd name="connsiteY10" fmla="*/ 548812 h 2686959"/>
                <a:gd name="connsiteX11" fmla="*/ 1539258 w 1812246"/>
                <a:gd name="connsiteY11" fmla="*/ 580190 h 2686959"/>
                <a:gd name="connsiteX12" fmla="*/ 1554947 w 1812246"/>
                <a:gd name="connsiteY12" fmla="*/ 900245 h 2686959"/>
                <a:gd name="connsiteX13" fmla="*/ 1526707 w 1812246"/>
                <a:gd name="connsiteY13" fmla="*/ 1148129 h 2686959"/>
                <a:gd name="connsiteX14" fmla="*/ 1705560 w 1812246"/>
                <a:gd name="connsiteY14" fmla="*/ 2155360 h 2686959"/>
                <a:gd name="connsiteX15" fmla="*/ 1697717 w 1812246"/>
                <a:gd name="connsiteY15" fmla="*/ 2520521 h 2686959"/>
                <a:gd name="connsiteX16" fmla="*/ 1691154 w 1812246"/>
                <a:gd name="connsiteY16" fmla="*/ 2686959 h 2686959"/>
                <a:gd name="connsiteX17" fmla="*/ 962755 w 1812246"/>
                <a:gd name="connsiteY17" fmla="*/ 2686959 h 2686959"/>
                <a:gd name="connsiteX18" fmla="*/ 960777 w 1812246"/>
                <a:gd name="connsiteY18" fmla="*/ 2668781 h 2686959"/>
                <a:gd name="connsiteX19" fmla="*/ 943078 w 1812246"/>
                <a:gd name="connsiteY19" fmla="*/ 2594651 h 2686959"/>
                <a:gd name="connsiteX20" fmla="*/ 977594 w 1812246"/>
                <a:gd name="connsiteY20" fmla="*/ 2312249 h 2686959"/>
                <a:gd name="connsiteX21" fmla="*/ 1008972 w 1812246"/>
                <a:gd name="connsiteY21" fmla="*/ 2004746 h 2686959"/>
                <a:gd name="connsiteX22" fmla="*/ 877185 w 1812246"/>
                <a:gd name="connsiteY22" fmla="*/ 2632304 h 2686959"/>
                <a:gd name="connsiteX23" fmla="*/ 873291 w 1812246"/>
                <a:gd name="connsiteY23" fmla="*/ 2686959 h 2686959"/>
                <a:gd name="connsiteX24" fmla="*/ 199928 w 1812246"/>
                <a:gd name="connsiteY24" fmla="*/ 2686959 h 2686959"/>
                <a:gd name="connsiteX25" fmla="*/ 193147 w 1812246"/>
                <a:gd name="connsiteY25" fmla="*/ 2654269 h 2686959"/>
                <a:gd name="connsiteX26" fmla="*/ 152356 w 1812246"/>
                <a:gd name="connsiteY26" fmla="*/ 2425211 h 2686959"/>
                <a:gd name="connsiteX27" fmla="*/ 120978 w 1812246"/>
                <a:gd name="connsiteY27" fmla="*/ 2240080 h 2686959"/>
                <a:gd name="connsiteX28" fmla="*/ 89600 w 1812246"/>
                <a:gd name="connsiteY28" fmla="*/ 1960818 h 2686959"/>
                <a:gd name="connsiteX29" fmla="*/ 95876 w 1812246"/>
                <a:gd name="connsiteY29" fmla="*/ 1766275 h 2686959"/>
                <a:gd name="connsiteX30" fmla="*/ 95876 w 1812246"/>
                <a:gd name="connsiteY30" fmla="*/ 1417979 h 2686959"/>
                <a:gd name="connsiteX31" fmla="*/ 99013 w 1812246"/>
                <a:gd name="connsiteY31" fmla="*/ 1399153 h 2686959"/>
                <a:gd name="connsiteX32" fmla="*/ 108426 w 1812246"/>
                <a:gd name="connsiteY32" fmla="*/ 1022618 h 2686959"/>
                <a:gd name="connsiteX33" fmla="*/ 70773 w 1812246"/>
                <a:gd name="connsiteY33" fmla="*/ 934760 h 2686959"/>
                <a:gd name="connsiteX34" fmla="*/ 17431 w 1812246"/>
                <a:gd name="connsiteY34" fmla="*/ 872004 h 2686959"/>
                <a:gd name="connsiteX35" fmla="*/ 42533 w 1812246"/>
                <a:gd name="connsiteY35" fmla="*/ 724528 h 2686959"/>
                <a:gd name="connsiteX36" fmla="*/ 64498 w 1812246"/>
                <a:gd name="connsiteY36" fmla="*/ 646083 h 2686959"/>
                <a:gd name="connsiteX37" fmla="*/ 64498 w 1812246"/>
                <a:gd name="connsiteY37" fmla="*/ 551949 h 2686959"/>
                <a:gd name="connsiteX38" fmla="*/ 89600 w 1812246"/>
                <a:gd name="connsiteY38" fmla="*/ 489193 h 2686959"/>
                <a:gd name="connsiteX39" fmla="*/ 798740 w 1812246"/>
                <a:gd name="connsiteY39" fmla="*/ 134623 h 2686959"/>
                <a:gd name="connsiteX40" fmla="*/ 845807 w 1812246"/>
                <a:gd name="connsiteY40" fmla="*/ 106384 h 2686959"/>
                <a:gd name="connsiteX41" fmla="*/ 1658494 w 1812246"/>
                <a:gd name="connsiteY41" fmla="*/ 59317 h 2686959"/>
                <a:gd name="connsiteX42" fmla="*/ 1693010 w 1812246"/>
                <a:gd name="connsiteY42" fmla="*/ 40489 h 2686959"/>
                <a:gd name="connsiteX43" fmla="*/ 1750274 w 1812246"/>
                <a:gd name="connsiteY43" fmla="*/ 91 h 268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12246" h="2686959">
                  <a:moveTo>
                    <a:pt x="1750274" y="91"/>
                  </a:moveTo>
                  <a:cubicBezTo>
                    <a:pt x="1770670" y="1268"/>
                    <a:pt x="1791850" y="13819"/>
                    <a:pt x="1812246" y="27939"/>
                  </a:cubicBezTo>
                  <a:cubicBezTo>
                    <a:pt x="1809108" y="34215"/>
                    <a:pt x="1802833" y="37352"/>
                    <a:pt x="1796557" y="40489"/>
                  </a:cubicBezTo>
                  <a:cubicBezTo>
                    <a:pt x="1784005" y="43628"/>
                    <a:pt x="1771455" y="37352"/>
                    <a:pt x="1758903" y="46765"/>
                  </a:cubicBezTo>
                  <a:cubicBezTo>
                    <a:pt x="1799694" y="125210"/>
                    <a:pt x="1793420" y="131486"/>
                    <a:pt x="1705560" y="144038"/>
                  </a:cubicBezTo>
                  <a:cubicBezTo>
                    <a:pt x="1627116" y="156588"/>
                    <a:pt x="1570636" y="200518"/>
                    <a:pt x="1520432" y="260135"/>
                  </a:cubicBezTo>
                  <a:cubicBezTo>
                    <a:pt x="1495330" y="291513"/>
                    <a:pt x="1507880" y="329167"/>
                    <a:pt x="1511018" y="363682"/>
                  </a:cubicBezTo>
                  <a:cubicBezTo>
                    <a:pt x="1514156" y="388785"/>
                    <a:pt x="1517293" y="410749"/>
                    <a:pt x="1523569" y="435852"/>
                  </a:cubicBezTo>
                  <a:cubicBezTo>
                    <a:pt x="1545534" y="526847"/>
                    <a:pt x="1558085" y="536260"/>
                    <a:pt x="1649080" y="526847"/>
                  </a:cubicBezTo>
                  <a:cubicBezTo>
                    <a:pt x="1658494" y="523710"/>
                    <a:pt x="1667908" y="523710"/>
                    <a:pt x="1677321" y="526847"/>
                  </a:cubicBezTo>
                  <a:cubicBezTo>
                    <a:pt x="1686734" y="529986"/>
                    <a:pt x="1693010" y="536260"/>
                    <a:pt x="1689871" y="548812"/>
                  </a:cubicBezTo>
                  <a:cubicBezTo>
                    <a:pt x="1649080" y="595879"/>
                    <a:pt x="1592600" y="573914"/>
                    <a:pt x="1539258" y="580190"/>
                  </a:cubicBezTo>
                  <a:cubicBezTo>
                    <a:pt x="1573774" y="686874"/>
                    <a:pt x="1573774" y="799835"/>
                    <a:pt x="1554947" y="900245"/>
                  </a:cubicBezTo>
                  <a:cubicBezTo>
                    <a:pt x="1539258" y="975551"/>
                    <a:pt x="1507880" y="1138716"/>
                    <a:pt x="1526707" y="1148129"/>
                  </a:cubicBezTo>
                  <a:cubicBezTo>
                    <a:pt x="1630254" y="1474460"/>
                    <a:pt x="1696147" y="1810203"/>
                    <a:pt x="1705560" y="2155360"/>
                  </a:cubicBezTo>
                  <a:cubicBezTo>
                    <a:pt x="1708698" y="2277735"/>
                    <a:pt x="1703208" y="2399324"/>
                    <a:pt x="1697717" y="2520521"/>
                  </a:cubicBezTo>
                  <a:lnTo>
                    <a:pt x="1691154" y="2686959"/>
                  </a:lnTo>
                  <a:lnTo>
                    <a:pt x="962755" y="2686959"/>
                  </a:lnTo>
                  <a:lnTo>
                    <a:pt x="960777" y="2668781"/>
                  </a:lnTo>
                  <a:cubicBezTo>
                    <a:pt x="956610" y="2643090"/>
                    <a:pt x="950922" y="2618184"/>
                    <a:pt x="943078" y="2594651"/>
                  </a:cubicBezTo>
                  <a:cubicBezTo>
                    <a:pt x="949354" y="2491104"/>
                    <a:pt x="961905" y="2418935"/>
                    <a:pt x="977594" y="2312249"/>
                  </a:cubicBezTo>
                  <a:cubicBezTo>
                    <a:pt x="993283" y="2221254"/>
                    <a:pt x="1002696" y="2007885"/>
                    <a:pt x="1008972" y="2004746"/>
                  </a:cubicBezTo>
                  <a:cubicBezTo>
                    <a:pt x="949354" y="2145947"/>
                    <a:pt x="886598" y="2475415"/>
                    <a:pt x="877185" y="2632304"/>
                  </a:cubicBezTo>
                  <a:lnTo>
                    <a:pt x="873291" y="2686959"/>
                  </a:lnTo>
                  <a:lnTo>
                    <a:pt x="199928" y="2686959"/>
                  </a:lnTo>
                  <a:lnTo>
                    <a:pt x="193147" y="2654269"/>
                  </a:lnTo>
                  <a:cubicBezTo>
                    <a:pt x="171182" y="2578962"/>
                    <a:pt x="142942" y="2503655"/>
                    <a:pt x="152356" y="2425211"/>
                  </a:cubicBezTo>
                  <a:cubicBezTo>
                    <a:pt x="161769" y="2356179"/>
                    <a:pt x="149217" y="2296560"/>
                    <a:pt x="120978" y="2240080"/>
                  </a:cubicBezTo>
                  <a:cubicBezTo>
                    <a:pt x="77049" y="2149085"/>
                    <a:pt x="67635" y="2058089"/>
                    <a:pt x="89600" y="1960818"/>
                  </a:cubicBezTo>
                  <a:cubicBezTo>
                    <a:pt x="102151" y="1898062"/>
                    <a:pt x="114702" y="1832168"/>
                    <a:pt x="95876" y="1766275"/>
                  </a:cubicBezTo>
                  <a:cubicBezTo>
                    <a:pt x="61360" y="1650176"/>
                    <a:pt x="64498" y="1534079"/>
                    <a:pt x="95876" y="1417979"/>
                  </a:cubicBezTo>
                  <a:cubicBezTo>
                    <a:pt x="99013" y="1411704"/>
                    <a:pt x="102151" y="1405429"/>
                    <a:pt x="99013" y="1399153"/>
                  </a:cubicBezTo>
                  <a:cubicBezTo>
                    <a:pt x="55084" y="1273641"/>
                    <a:pt x="111565" y="1148129"/>
                    <a:pt x="108426" y="1022618"/>
                  </a:cubicBezTo>
                  <a:cubicBezTo>
                    <a:pt x="105289" y="984964"/>
                    <a:pt x="102151" y="959862"/>
                    <a:pt x="70773" y="934760"/>
                  </a:cubicBezTo>
                  <a:cubicBezTo>
                    <a:pt x="51947" y="919071"/>
                    <a:pt x="33120" y="893969"/>
                    <a:pt x="17431" y="872004"/>
                  </a:cubicBezTo>
                  <a:cubicBezTo>
                    <a:pt x="-13947" y="824937"/>
                    <a:pt x="-1396" y="759044"/>
                    <a:pt x="42533" y="724528"/>
                  </a:cubicBezTo>
                  <a:cubicBezTo>
                    <a:pt x="70773" y="702563"/>
                    <a:pt x="92738" y="686874"/>
                    <a:pt x="64498" y="646083"/>
                  </a:cubicBezTo>
                  <a:cubicBezTo>
                    <a:pt x="48809" y="617844"/>
                    <a:pt x="55084" y="583327"/>
                    <a:pt x="64498" y="551949"/>
                  </a:cubicBezTo>
                  <a:cubicBezTo>
                    <a:pt x="73911" y="533123"/>
                    <a:pt x="61360" y="501745"/>
                    <a:pt x="89600" y="489193"/>
                  </a:cubicBezTo>
                  <a:cubicBezTo>
                    <a:pt x="353174" y="423300"/>
                    <a:pt x="572819" y="272687"/>
                    <a:pt x="798740" y="134623"/>
                  </a:cubicBezTo>
                  <a:cubicBezTo>
                    <a:pt x="817566" y="125210"/>
                    <a:pt x="836394" y="112660"/>
                    <a:pt x="845807" y="106384"/>
                  </a:cubicBezTo>
                  <a:cubicBezTo>
                    <a:pt x="855220" y="147175"/>
                    <a:pt x="1520432" y="71867"/>
                    <a:pt x="1658494" y="59317"/>
                  </a:cubicBezTo>
                  <a:cubicBezTo>
                    <a:pt x="1674182" y="56178"/>
                    <a:pt x="1686734" y="53041"/>
                    <a:pt x="1693010" y="40489"/>
                  </a:cubicBezTo>
                  <a:cubicBezTo>
                    <a:pt x="1710268" y="9111"/>
                    <a:pt x="1729879" y="-1086"/>
                    <a:pt x="1750274" y="9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2" name="Freeform: Shape 82">
              <a:extLst>
                <a:ext uri="{FF2B5EF4-FFF2-40B4-BE49-F238E27FC236}">
                  <a16:creationId xmlns:a16="http://schemas.microsoft.com/office/drawing/2014/main" id="{C62123B2-F887-456F-8234-B078C1E5AC68}"/>
                </a:ext>
              </a:extLst>
            </p:cNvPr>
            <p:cNvSpPr/>
            <p:nvPr/>
          </p:nvSpPr>
          <p:spPr>
            <a:xfrm>
              <a:off x="5508789" y="340007"/>
              <a:ext cx="1232366" cy="1045644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3">
              <a:extLst>
                <a:ext uri="{FF2B5EF4-FFF2-40B4-BE49-F238E27FC236}">
                  <a16:creationId xmlns:a16="http://schemas.microsoft.com/office/drawing/2014/main" id="{2B9A264C-D2EF-4D3D-856F-9189EF943094}"/>
                </a:ext>
              </a:extLst>
            </p:cNvPr>
            <p:cNvSpPr/>
            <p:nvPr/>
          </p:nvSpPr>
          <p:spPr>
            <a:xfrm>
              <a:off x="5491311" y="1020283"/>
              <a:ext cx="373444" cy="82157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4">
              <a:extLst>
                <a:ext uri="{FF2B5EF4-FFF2-40B4-BE49-F238E27FC236}">
                  <a16:creationId xmlns:a16="http://schemas.microsoft.com/office/drawing/2014/main" id="{2E9B877D-0E33-466B-A019-E491B725A103}"/>
                </a:ext>
              </a:extLst>
            </p:cNvPr>
            <p:cNvSpPr/>
            <p:nvPr/>
          </p:nvSpPr>
          <p:spPr>
            <a:xfrm>
              <a:off x="4472825" y="4056387"/>
              <a:ext cx="746889" cy="336100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5">
              <a:extLst>
                <a:ext uri="{FF2B5EF4-FFF2-40B4-BE49-F238E27FC236}">
                  <a16:creationId xmlns:a16="http://schemas.microsoft.com/office/drawing/2014/main" id="{83DD44C4-9BE3-4A56-AD66-58963D4461E2}"/>
                </a:ext>
              </a:extLst>
            </p:cNvPr>
            <p:cNvSpPr/>
            <p:nvPr/>
          </p:nvSpPr>
          <p:spPr>
            <a:xfrm>
              <a:off x="4502700" y="3324187"/>
              <a:ext cx="2651453" cy="1045644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6">
              <a:extLst>
                <a:ext uri="{FF2B5EF4-FFF2-40B4-BE49-F238E27FC236}">
                  <a16:creationId xmlns:a16="http://schemas.microsoft.com/office/drawing/2014/main" id="{1086D490-A44E-4864-AE3F-1D0723C4E2C7}"/>
                </a:ext>
              </a:extLst>
            </p:cNvPr>
            <p:cNvSpPr/>
            <p:nvPr/>
          </p:nvSpPr>
          <p:spPr>
            <a:xfrm>
              <a:off x="6785263" y="3467371"/>
              <a:ext cx="1232366" cy="896267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7">
              <a:extLst>
                <a:ext uri="{FF2B5EF4-FFF2-40B4-BE49-F238E27FC236}">
                  <a16:creationId xmlns:a16="http://schemas.microsoft.com/office/drawing/2014/main" id="{A2F1DF6D-C42F-46D2-9209-39E7352C2FC8}"/>
                </a:ext>
              </a:extLst>
            </p:cNvPr>
            <p:cNvSpPr/>
            <p:nvPr/>
          </p:nvSpPr>
          <p:spPr>
            <a:xfrm>
              <a:off x="7150419" y="3593314"/>
              <a:ext cx="261411" cy="224066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8">
              <a:extLst>
                <a:ext uri="{FF2B5EF4-FFF2-40B4-BE49-F238E27FC236}">
                  <a16:creationId xmlns:a16="http://schemas.microsoft.com/office/drawing/2014/main" id="{A43F7AC4-E426-41FB-8696-A48F51E3DB26}"/>
                </a:ext>
              </a:extLst>
            </p:cNvPr>
            <p:cNvSpPr/>
            <p:nvPr/>
          </p:nvSpPr>
          <p:spPr>
            <a:xfrm>
              <a:off x="7344610" y="3583790"/>
              <a:ext cx="261411" cy="224066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9">
              <a:extLst>
                <a:ext uri="{FF2B5EF4-FFF2-40B4-BE49-F238E27FC236}">
                  <a16:creationId xmlns:a16="http://schemas.microsoft.com/office/drawing/2014/main" id="{C0C82C4C-9253-4F94-A15F-E8C58FDDBDE7}"/>
                </a:ext>
              </a:extLst>
            </p:cNvPr>
            <p:cNvSpPr/>
            <p:nvPr/>
          </p:nvSpPr>
          <p:spPr>
            <a:xfrm>
              <a:off x="7557475" y="3542619"/>
              <a:ext cx="224066" cy="186723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B2EE868-C859-409A-9545-CB94DC4FFA75}"/>
                </a:ext>
              </a:extLst>
            </p:cNvPr>
            <p:cNvGrpSpPr/>
            <p:nvPr/>
          </p:nvGrpSpPr>
          <p:grpSpPr>
            <a:xfrm>
              <a:off x="5147160" y="4742950"/>
              <a:ext cx="1790813" cy="503792"/>
              <a:chOff x="8963351" y="2835327"/>
              <a:chExt cx="1121835" cy="315595"/>
            </a:xfrm>
          </p:grpSpPr>
          <p:sp>
            <p:nvSpPr>
              <p:cNvPr id="102" name="Freeform: Shape 102">
                <a:extLst>
                  <a:ext uri="{FF2B5EF4-FFF2-40B4-BE49-F238E27FC236}">
                    <a16:creationId xmlns:a16="http://schemas.microsoft.com/office/drawing/2014/main" id="{886959AE-AC19-4B2E-AA2A-BEBC31C3E7EC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3">
                <a:extLst>
                  <a:ext uri="{FF2B5EF4-FFF2-40B4-BE49-F238E27FC236}">
                    <a16:creationId xmlns:a16="http://schemas.microsoft.com/office/drawing/2014/main" id="{28970634-E630-4FC6-A17F-818D57248928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4">
                <a:extLst>
                  <a:ext uri="{FF2B5EF4-FFF2-40B4-BE49-F238E27FC236}">
                    <a16:creationId xmlns:a16="http://schemas.microsoft.com/office/drawing/2014/main" id="{82907F78-A486-42DF-9C8E-1FD2F20AA8EC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5">
                <a:extLst>
                  <a:ext uri="{FF2B5EF4-FFF2-40B4-BE49-F238E27FC236}">
                    <a16:creationId xmlns:a16="http://schemas.microsoft.com/office/drawing/2014/main" id="{AA488037-5697-403B-9355-E675CA6A680C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6">
                <a:extLst>
                  <a:ext uri="{FF2B5EF4-FFF2-40B4-BE49-F238E27FC236}">
                    <a16:creationId xmlns:a16="http://schemas.microsoft.com/office/drawing/2014/main" id="{F2327F4A-1FD4-4DA2-8540-2D58BEDD7F54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7">
                <a:extLst>
                  <a:ext uri="{FF2B5EF4-FFF2-40B4-BE49-F238E27FC236}">
                    <a16:creationId xmlns:a16="http://schemas.microsoft.com/office/drawing/2014/main" id="{993AFCA3-C404-4293-BFEB-9E23BACAEB1F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1" name="Freeform: Shape 91">
              <a:extLst>
                <a:ext uri="{FF2B5EF4-FFF2-40B4-BE49-F238E27FC236}">
                  <a16:creationId xmlns:a16="http://schemas.microsoft.com/office/drawing/2014/main" id="{0A4AE555-F08C-416F-BCAC-74091406D2B1}"/>
                </a:ext>
              </a:extLst>
            </p:cNvPr>
            <p:cNvSpPr/>
            <p:nvPr/>
          </p:nvSpPr>
          <p:spPr>
            <a:xfrm>
              <a:off x="6425022" y="4272985"/>
              <a:ext cx="186722" cy="186723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2">
              <a:extLst>
                <a:ext uri="{FF2B5EF4-FFF2-40B4-BE49-F238E27FC236}">
                  <a16:creationId xmlns:a16="http://schemas.microsoft.com/office/drawing/2014/main" id="{078FC13E-FE84-440C-8F16-ADDDFFA98C4D}"/>
                </a:ext>
              </a:extLst>
            </p:cNvPr>
            <p:cNvSpPr/>
            <p:nvPr/>
          </p:nvSpPr>
          <p:spPr>
            <a:xfrm>
              <a:off x="6455814" y="4780154"/>
              <a:ext cx="186722" cy="186723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3">
              <a:extLst>
                <a:ext uri="{FF2B5EF4-FFF2-40B4-BE49-F238E27FC236}">
                  <a16:creationId xmlns:a16="http://schemas.microsoft.com/office/drawing/2014/main" id="{48B6CBF5-BA44-4BB0-A193-0E71C6EB2E0B}"/>
                </a:ext>
              </a:extLst>
            </p:cNvPr>
            <p:cNvSpPr/>
            <p:nvPr/>
          </p:nvSpPr>
          <p:spPr>
            <a:xfrm>
              <a:off x="6324393" y="3790525"/>
              <a:ext cx="186722" cy="186723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4">
              <a:extLst>
                <a:ext uri="{FF2B5EF4-FFF2-40B4-BE49-F238E27FC236}">
                  <a16:creationId xmlns:a16="http://schemas.microsoft.com/office/drawing/2014/main" id="{6238F687-B8A2-47EE-8218-FB4B1B19323A}"/>
                </a:ext>
              </a:extLst>
            </p:cNvPr>
            <p:cNvSpPr/>
            <p:nvPr/>
          </p:nvSpPr>
          <p:spPr>
            <a:xfrm>
              <a:off x="5798552" y="964266"/>
              <a:ext cx="896266" cy="1157678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5">
              <a:extLst>
                <a:ext uri="{FF2B5EF4-FFF2-40B4-BE49-F238E27FC236}">
                  <a16:creationId xmlns:a16="http://schemas.microsoft.com/office/drawing/2014/main" id="{B63386A2-931F-417A-846C-C72E6C0AEF68}"/>
                </a:ext>
              </a:extLst>
            </p:cNvPr>
            <p:cNvSpPr/>
            <p:nvPr/>
          </p:nvSpPr>
          <p:spPr>
            <a:xfrm>
              <a:off x="6455814" y="3487817"/>
              <a:ext cx="336100" cy="186723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6">
              <a:extLst>
                <a:ext uri="{FF2B5EF4-FFF2-40B4-BE49-F238E27FC236}">
                  <a16:creationId xmlns:a16="http://schemas.microsoft.com/office/drawing/2014/main" id="{0AF061AB-83E3-4F94-B61C-EDE018C965E2}"/>
                </a:ext>
              </a:extLst>
            </p:cNvPr>
            <p:cNvSpPr/>
            <p:nvPr/>
          </p:nvSpPr>
          <p:spPr>
            <a:xfrm>
              <a:off x="6294778" y="3772114"/>
              <a:ext cx="261411" cy="1232367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7">
              <a:extLst>
                <a:ext uri="{FF2B5EF4-FFF2-40B4-BE49-F238E27FC236}">
                  <a16:creationId xmlns:a16="http://schemas.microsoft.com/office/drawing/2014/main" id="{C97EE1A7-8506-49F5-A968-155B529FB72E}"/>
                </a:ext>
              </a:extLst>
            </p:cNvPr>
            <p:cNvSpPr/>
            <p:nvPr/>
          </p:nvSpPr>
          <p:spPr>
            <a:xfrm>
              <a:off x="6171542" y="2670453"/>
              <a:ext cx="112034" cy="858923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8">
              <a:extLst>
                <a:ext uri="{FF2B5EF4-FFF2-40B4-BE49-F238E27FC236}">
                  <a16:creationId xmlns:a16="http://schemas.microsoft.com/office/drawing/2014/main" id="{CE74B33F-A23C-4775-BBC4-AA01CD7E1D9B}"/>
                </a:ext>
              </a:extLst>
            </p:cNvPr>
            <p:cNvSpPr/>
            <p:nvPr/>
          </p:nvSpPr>
          <p:spPr>
            <a:xfrm>
              <a:off x="6190669" y="2842692"/>
              <a:ext cx="186722" cy="186723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9">
              <a:extLst>
                <a:ext uri="{FF2B5EF4-FFF2-40B4-BE49-F238E27FC236}">
                  <a16:creationId xmlns:a16="http://schemas.microsoft.com/office/drawing/2014/main" id="{6B5FAA3F-A86B-49CD-B0C7-A5EC9DF094B1}"/>
                </a:ext>
              </a:extLst>
            </p:cNvPr>
            <p:cNvSpPr/>
            <p:nvPr/>
          </p:nvSpPr>
          <p:spPr>
            <a:xfrm>
              <a:off x="6612660" y="3406370"/>
              <a:ext cx="298755" cy="149378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100">
              <a:extLst>
                <a:ext uri="{FF2B5EF4-FFF2-40B4-BE49-F238E27FC236}">
                  <a16:creationId xmlns:a16="http://schemas.microsoft.com/office/drawing/2014/main" id="{87CFB5C1-C73E-4712-823C-C8D2C9993C21}"/>
                </a:ext>
              </a:extLst>
            </p:cNvPr>
            <p:cNvSpPr/>
            <p:nvPr/>
          </p:nvSpPr>
          <p:spPr>
            <a:xfrm>
              <a:off x="5591351" y="1191050"/>
              <a:ext cx="186722" cy="224066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1">
              <a:extLst>
                <a:ext uri="{FF2B5EF4-FFF2-40B4-BE49-F238E27FC236}">
                  <a16:creationId xmlns:a16="http://schemas.microsoft.com/office/drawing/2014/main" id="{EBAB8619-DC9F-42B8-A5F9-EE60E48F80B1}"/>
                </a:ext>
              </a:extLst>
            </p:cNvPr>
            <p:cNvSpPr/>
            <p:nvPr/>
          </p:nvSpPr>
          <p:spPr>
            <a:xfrm>
              <a:off x="6007680" y="1856566"/>
              <a:ext cx="2688798" cy="2016601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Oval 109"/>
          <p:cNvSpPr/>
          <p:nvPr/>
        </p:nvSpPr>
        <p:spPr>
          <a:xfrm>
            <a:off x="364828" y="4400929"/>
            <a:ext cx="1183340" cy="903642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TextBox 110"/>
          <p:cNvSpPr txBox="1"/>
          <p:nvPr/>
        </p:nvSpPr>
        <p:spPr>
          <a:xfrm>
            <a:off x="1188854" y="2328317"/>
            <a:ext cx="94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</a:rPr>
              <a:t>Admin</a:t>
            </a:r>
            <a:endParaRPr lang="en-IN" sz="2000" b="1" i="1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4417" y="4652695"/>
            <a:ext cx="1229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</a:rPr>
              <a:t>Visitor</a:t>
            </a:r>
            <a:endParaRPr lang="en-IN" sz="2000" b="1" i="1" dirty="0">
              <a:solidFill>
                <a:schemeClr val="bg1"/>
              </a:solidFill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2629428" y="3508876"/>
            <a:ext cx="1267772" cy="903642"/>
            <a:chOff x="2629428" y="3508876"/>
            <a:chExt cx="1267772" cy="903642"/>
          </a:xfrm>
        </p:grpSpPr>
        <p:sp>
          <p:nvSpPr>
            <p:cNvPr id="109" name="Oval 108"/>
            <p:cNvSpPr/>
            <p:nvPr/>
          </p:nvSpPr>
          <p:spPr>
            <a:xfrm>
              <a:off x="2629429" y="3508876"/>
              <a:ext cx="1183340" cy="9036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629428" y="3760642"/>
              <a:ext cx="1267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>
                  <a:solidFill>
                    <a:srgbClr val="FFFF00"/>
                  </a:solidFill>
                </a:rPr>
                <a:t>Customer</a:t>
              </a:r>
              <a:endParaRPr lang="en-IN" sz="2000" b="1" i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97348" y="1428090"/>
            <a:ext cx="3457849" cy="4985792"/>
            <a:chOff x="8457899" y="1350403"/>
            <a:chExt cx="3457849" cy="4985792"/>
          </a:xfrm>
        </p:grpSpPr>
        <p:sp>
          <p:nvSpPr>
            <p:cNvPr id="67" name="Rectangle 66"/>
            <p:cNvSpPr/>
            <p:nvPr/>
          </p:nvSpPr>
          <p:spPr>
            <a:xfrm>
              <a:off x="8457899" y="1515718"/>
              <a:ext cx="3326023" cy="4820477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8589725" y="1350403"/>
              <a:ext cx="3326023" cy="4820477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8974268" y="1904089"/>
            <a:ext cx="23330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</a:rPr>
              <a:t>Registration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</a:rPr>
              <a:t>Login</a:t>
            </a:r>
            <a:endParaRPr lang="en-I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</a:rPr>
              <a:t>View Product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</a:rPr>
              <a:t>Edit Profile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</a:rPr>
              <a:t>View Category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</a:rPr>
              <a:t>Payment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</a:rPr>
              <a:t>Logout</a:t>
            </a:r>
            <a:endParaRPr lang="en-IN" sz="2000" dirty="0">
              <a:solidFill>
                <a:schemeClr val="bg1"/>
              </a:solidFill>
            </a:endParaRPr>
          </a:p>
        </p:txBody>
      </p:sp>
      <p:cxnSp>
        <p:nvCxnSpPr>
          <p:cNvPr id="126" name="Straight Connector 125"/>
          <p:cNvCxnSpPr>
            <a:stCxn id="101" idx="6"/>
          </p:cNvCxnSpPr>
          <p:nvPr/>
        </p:nvCxnSpPr>
        <p:spPr>
          <a:xfrm>
            <a:off x="6523733" y="3847905"/>
            <a:ext cx="2559927" cy="7109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1" idx="6"/>
          </p:cNvCxnSpPr>
          <p:nvPr/>
        </p:nvCxnSpPr>
        <p:spPr>
          <a:xfrm flipV="1">
            <a:off x="6523733" y="2099673"/>
            <a:ext cx="2559927" cy="17482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01" idx="6"/>
          </p:cNvCxnSpPr>
          <p:nvPr/>
        </p:nvCxnSpPr>
        <p:spPr>
          <a:xfrm flipV="1">
            <a:off x="6523733" y="2728427"/>
            <a:ext cx="2559927" cy="11194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1" idx="6"/>
          </p:cNvCxnSpPr>
          <p:nvPr/>
        </p:nvCxnSpPr>
        <p:spPr>
          <a:xfrm>
            <a:off x="6523733" y="3847905"/>
            <a:ext cx="2559927" cy="12814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01" idx="6"/>
          </p:cNvCxnSpPr>
          <p:nvPr/>
        </p:nvCxnSpPr>
        <p:spPr>
          <a:xfrm>
            <a:off x="6523733" y="3847905"/>
            <a:ext cx="2559927" cy="18767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01" idx="6"/>
          </p:cNvCxnSpPr>
          <p:nvPr/>
        </p:nvCxnSpPr>
        <p:spPr>
          <a:xfrm>
            <a:off x="6523733" y="3847905"/>
            <a:ext cx="2559927" cy="1049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01" idx="6"/>
          </p:cNvCxnSpPr>
          <p:nvPr/>
        </p:nvCxnSpPr>
        <p:spPr>
          <a:xfrm flipV="1">
            <a:off x="6523733" y="3319677"/>
            <a:ext cx="2559927" cy="528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4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49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68357" y="0"/>
            <a:ext cx="11655287" cy="6858000"/>
          </a:xfrm>
          <a:prstGeom prst="rect">
            <a:avLst/>
          </a:prstGeom>
          <a:solidFill>
            <a:srgbClr val="A483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/>
          <p:cNvGrpSpPr/>
          <p:nvPr/>
        </p:nvGrpSpPr>
        <p:grpSpPr>
          <a:xfrm>
            <a:off x="5341783" y="2093757"/>
            <a:ext cx="3411937" cy="3162654"/>
            <a:chOff x="5009323" y="2083818"/>
            <a:chExt cx="3411937" cy="3162654"/>
          </a:xfrm>
        </p:grpSpPr>
        <p:sp>
          <p:nvSpPr>
            <p:cNvPr id="66" name="Rectangle 65"/>
            <p:cNvSpPr/>
            <p:nvPr/>
          </p:nvSpPr>
          <p:spPr>
            <a:xfrm rot="21117305">
              <a:off x="5039582" y="2087133"/>
              <a:ext cx="3381678" cy="3159085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Rectangle 64"/>
            <p:cNvSpPr/>
            <p:nvPr/>
          </p:nvSpPr>
          <p:spPr>
            <a:xfrm rot="21366592">
              <a:off x="5036267" y="2083818"/>
              <a:ext cx="3381678" cy="315908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009323" y="2087387"/>
              <a:ext cx="3381678" cy="3159085"/>
            </a:xfrm>
            <a:prstGeom prst="rect">
              <a:avLst/>
            </a:prstGeom>
            <a:solidFill>
              <a:srgbClr val="FFC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Visitor User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653274" y="2145311"/>
            <a:ext cx="3323508" cy="3545593"/>
            <a:chOff x="340254" y="2186193"/>
            <a:chExt cx="3323508" cy="3545593"/>
          </a:xfrm>
        </p:grpSpPr>
        <p:sp>
          <p:nvSpPr>
            <p:cNvPr id="3" name="Oval 2"/>
            <p:cNvSpPr/>
            <p:nvPr/>
          </p:nvSpPr>
          <p:spPr>
            <a:xfrm>
              <a:off x="440292" y="2424634"/>
              <a:ext cx="2763092" cy="28051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Oval 107"/>
            <p:cNvSpPr/>
            <p:nvPr/>
          </p:nvSpPr>
          <p:spPr>
            <a:xfrm rot="5400000">
              <a:off x="192220" y="2334227"/>
              <a:ext cx="1116884" cy="82081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940305" y="4628612"/>
              <a:ext cx="1183340" cy="903642"/>
            </a:xfrm>
            <a:prstGeom prst="ellipse">
              <a:avLst/>
            </a:prstGeom>
            <a:solidFill>
              <a:srgbClr val="38572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TextBox 110"/>
            <p:cNvSpPr txBox="1"/>
            <p:nvPr/>
          </p:nvSpPr>
          <p:spPr>
            <a:xfrm rot="5400000">
              <a:off x="301415" y="2544580"/>
              <a:ext cx="89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>
                  <a:solidFill>
                    <a:schemeClr val="bg1"/>
                  </a:solidFill>
                </a:rPr>
                <a:t>Admin</a:t>
              </a:r>
              <a:endParaRPr lang="en-IN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 rot="5400000">
              <a:off x="1023474" y="4999718"/>
              <a:ext cx="10640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>
                  <a:solidFill>
                    <a:srgbClr val="FFFF00"/>
                  </a:solidFill>
                </a:rPr>
                <a:t>Visitor</a:t>
              </a:r>
              <a:endParaRPr lang="en-IN" sz="2000" b="1" i="1" dirty="0">
                <a:solidFill>
                  <a:srgbClr val="FFFF00"/>
                </a:solidFill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2783180" y="3362410"/>
              <a:ext cx="880582" cy="1196572"/>
              <a:chOff x="2754609" y="3346743"/>
              <a:chExt cx="932979" cy="1227907"/>
            </a:xfrm>
          </p:grpSpPr>
          <p:sp>
            <p:nvSpPr>
              <p:cNvPr id="109" name="Oval 108"/>
              <p:cNvSpPr/>
              <p:nvPr/>
            </p:nvSpPr>
            <p:spPr>
              <a:xfrm rot="5400000">
                <a:off x="2648034" y="3494207"/>
                <a:ext cx="1146130" cy="932979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2643952" y="3748738"/>
                <a:ext cx="1227907" cy="42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>
                    <a:solidFill>
                      <a:schemeClr val="bg1"/>
                    </a:solidFill>
                  </a:rPr>
                  <a:t>Customer</a:t>
                </a:r>
                <a:endParaRPr lang="en-IN" sz="2000" b="1" i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720" y="1719979"/>
            <a:ext cx="3183176" cy="424316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092271" y="2803705"/>
            <a:ext cx="233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</a:rPr>
              <a:t>View Product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View </a:t>
            </a:r>
            <a:r>
              <a:rPr lang="en-IN" sz="2000" dirty="0" smtClean="0">
                <a:solidFill>
                  <a:schemeClr val="bg1"/>
                </a:solidFill>
              </a:rPr>
              <a:t>Category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</a:rPr>
              <a:t>Logout</a:t>
            </a:r>
            <a:endParaRPr lang="en-IN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stCxn id="110" idx="6"/>
            <a:endCxn id="64" idx="1"/>
          </p:cNvCxnSpPr>
          <p:nvPr/>
        </p:nvCxnSpPr>
        <p:spPr>
          <a:xfrm flipV="1">
            <a:off x="4028142" y="3676869"/>
            <a:ext cx="1313641" cy="71127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2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14325" y="1399219"/>
            <a:ext cx="8163351" cy="5095889"/>
            <a:chOff x="2377441" y="1203503"/>
            <a:chExt cx="8163351" cy="5095889"/>
          </a:xfrm>
        </p:grpSpPr>
        <p:grpSp>
          <p:nvGrpSpPr>
            <p:cNvPr id="47" name="Google Shape;6153;p83"/>
            <p:cNvGrpSpPr/>
            <p:nvPr/>
          </p:nvGrpSpPr>
          <p:grpSpPr>
            <a:xfrm>
              <a:off x="2377441" y="1203503"/>
              <a:ext cx="8011949" cy="5095889"/>
              <a:chOff x="5190863" y="2824811"/>
              <a:chExt cx="1559849" cy="1108870"/>
            </a:xfrm>
          </p:grpSpPr>
          <p:grpSp>
            <p:nvGrpSpPr>
              <p:cNvPr id="48" name="Google Shape;6154;p83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grpSp>
              <p:nvGrpSpPr>
                <p:cNvPr id="105" name="Google Shape;6155;p83"/>
                <p:cNvGrpSpPr/>
                <p:nvPr/>
              </p:nvGrpSpPr>
              <p:grpSpPr>
                <a:xfrm>
                  <a:off x="5938695" y="3176919"/>
                  <a:ext cx="685761" cy="404739"/>
                  <a:chOff x="5938695" y="3176919"/>
                  <a:chExt cx="685761" cy="404739"/>
                </a:xfrm>
              </p:grpSpPr>
              <p:sp>
                <p:nvSpPr>
                  <p:cNvPr id="107" name="Google Shape;6156;p83"/>
                  <p:cNvSpPr/>
                  <p:nvPr/>
                </p:nvSpPr>
                <p:spPr>
                  <a:xfrm>
                    <a:off x="5938695" y="3176919"/>
                    <a:ext cx="404679" cy="404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9" h="9651" extrusionOk="0">
                        <a:moveTo>
                          <a:pt x="4922" y="1"/>
                        </a:moveTo>
                        <a:cubicBezTo>
                          <a:pt x="4890" y="1"/>
                          <a:pt x="4858" y="2"/>
                          <a:pt x="4826" y="2"/>
                        </a:cubicBezTo>
                        <a:lnTo>
                          <a:pt x="4826" y="1251"/>
                        </a:lnTo>
                        <a:cubicBezTo>
                          <a:pt x="4858" y="1251"/>
                          <a:pt x="4890" y="1251"/>
                          <a:pt x="4922" y="1253"/>
                        </a:cubicBezTo>
                        <a:lnTo>
                          <a:pt x="4925" y="1253"/>
                        </a:lnTo>
                        <a:cubicBezTo>
                          <a:pt x="6858" y="1309"/>
                          <a:pt x="8395" y="2891"/>
                          <a:pt x="8395" y="4825"/>
                        </a:cubicBezTo>
                        <a:cubicBezTo>
                          <a:pt x="8395" y="4845"/>
                          <a:pt x="8393" y="4864"/>
                          <a:pt x="8393" y="4883"/>
                        </a:cubicBezTo>
                        <a:cubicBezTo>
                          <a:pt x="8361" y="6814"/>
                          <a:pt x="6800" y="8371"/>
                          <a:pt x="4869" y="8396"/>
                        </a:cubicBezTo>
                        <a:cubicBezTo>
                          <a:pt x="4853" y="8397"/>
                          <a:pt x="4837" y="8397"/>
                          <a:pt x="4820" y="8397"/>
                        </a:cubicBezTo>
                        <a:cubicBezTo>
                          <a:pt x="2911" y="8397"/>
                          <a:pt x="1336" y="6893"/>
                          <a:pt x="1253" y="4979"/>
                        </a:cubicBezTo>
                        <a:lnTo>
                          <a:pt x="1253" y="4971"/>
                        </a:lnTo>
                        <a:cubicBezTo>
                          <a:pt x="1251" y="4942"/>
                          <a:pt x="1251" y="4912"/>
                          <a:pt x="1251" y="4883"/>
                        </a:cubicBezTo>
                        <a:lnTo>
                          <a:pt x="2" y="4883"/>
                        </a:lnTo>
                        <a:cubicBezTo>
                          <a:pt x="2" y="4913"/>
                          <a:pt x="2" y="4944"/>
                          <a:pt x="1" y="4976"/>
                        </a:cubicBezTo>
                        <a:lnTo>
                          <a:pt x="1" y="4979"/>
                        </a:lnTo>
                        <a:cubicBezTo>
                          <a:pt x="23" y="5762"/>
                          <a:pt x="238" y="6528"/>
                          <a:pt x="627" y="7208"/>
                        </a:cubicBezTo>
                        <a:cubicBezTo>
                          <a:pt x="1484" y="8717"/>
                          <a:pt x="3085" y="9650"/>
                          <a:pt x="4822" y="9650"/>
                        </a:cubicBezTo>
                        <a:cubicBezTo>
                          <a:pt x="7468" y="9650"/>
                          <a:pt x="9614" y="7520"/>
                          <a:pt x="9646" y="4883"/>
                        </a:cubicBezTo>
                        <a:cubicBezTo>
                          <a:pt x="9646" y="4864"/>
                          <a:pt x="9647" y="4845"/>
                          <a:pt x="9647" y="4825"/>
                        </a:cubicBezTo>
                        <a:cubicBezTo>
                          <a:pt x="9649" y="3088"/>
                          <a:pt x="8714" y="1483"/>
                          <a:pt x="7200" y="628"/>
                        </a:cubicBezTo>
                        <a:cubicBezTo>
                          <a:pt x="6746" y="369"/>
                          <a:pt x="6251" y="186"/>
                          <a:pt x="5737" y="87"/>
                        </a:cubicBezTo>
                        <a:cubicBezTo>
                          <a:pt x="5468" y="36"/>
                          <a:pt x="5195" y="7"/>
                          <a:pt x="4922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6157;p83"/>
                  <p:cNvSpPr/>
                  <p:nvPr/>
                </p:nvSpPr>
                <p:spPr>
                  <a:xfrm>
                    <a:off x="6256893" y="3285705"/>
                    <a:ext cx="367562" cy="187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4" h="4477" extrusionOk="0">
                        <a:moveTo>
                          <a:pt x="6645" y="1"/>
                        </a:moveTo>
                        <a:cubicBezTo>
                          <a:pt x="6644" y="1"/>
                          <a:pt x="6643" y="1"/>
                          <a:pt x="6642" y="1"/>
                        </a:cubicBezTo>
                        <a:lnTo>
                          <a:pt x="14" y="1"/>
                        </a:lnTo>
                        <a:cubicBezTo>
                          <a:pt x="1061" y="1309"/>
                          <a:pt x="1055" y="3173"/>
                          <a:pt x="1" y="4476"/>
                        </a:cubicBezTo>
                        <a:lnTo>
                          <a:pt x="6642" y="4476"/>
                        </a:lnTo>
                        <a:cubicBezTo>
                          <a:pt x="7814" y="4476"/>
                          <a:pt x="8763" y="3527"/>
                          <a:pt x="8763" y="2355"/>
                        </a:cubicBezTo>
                        <a:lnTo>
                          <a:pt x="8763" y="2121"/>
                        </a:lnTo>
                        <a:cubicBezTo>
                          <a:pt x="8762" y="950"/>
                          <a:pt x="7814" y="1"/>
                          <a:pt x="6645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" name="Google Shape;6158;p83"/>
                <p:cNvSpPr/>
                <p:nvPr/>
              </p:nvSpPr>
              <p:spPr>
                <a:xfrm>
                  <a:off x="6044300" y="3282475"/>
                  <a:ext cx="191959" cy="1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" h="4578" extrusionOk="0">
                      <a:moveTo>
                        <a:pt x="2288" y="1"/>
                      </a:moveTo>
                      <a:cubicBezTo>
                        <a:pt x="1025" y="1"/>
                        <a:pt x="0" y="1024"/>
                        <a:pt x="0" y="2289"/>
                      </a:cubicBezTo>
                      <a:cubicBezTo>
                        <a:pt x="0" y="3553"/>
                        <a:pt x="1025" y="4577"/>
                        <a:pt x="2288" y="4577"/>
                      </a:cubicBezTo>
                      <a:cubicBezTo>
                        <a:pt x="3552" y="4577"/>
                        <a:pt x="4577" y="3553"/>
                        <a:pt x="4577" y="2289"/>
                      </a:cubicBezTo>
                      <a:cubicBezTo>
                        <a:pt x="4577" y="1024"/>
                        <a:pt x="3552" y="1"/>
                        <a:pt x="2288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6159;p83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grpSp>
              <p:nvGrpSpPr>
                <p:cNvPr id="101" name="Google Shape;6160;p83"/>
                <p:cNvGrpSpPr/>
                <p:nvPr/>
              </p:nvGrpSpPr>
              <p:grpSpPr>
                <a:xfrm>
                  <a:off x="5305233" y="3176835"/>
                  <a:ext cx="685971" cy="404655"/>
                  <a:chOff x="5305233" y="3176835"/>
                  <a:chExt cx="685971" cy="404655"/>
                </a:xfrm>
              </p:grpSpPr>
              <p:sp>
                <p:nvSpPr>
                  <p:cNvPr id="103" name="Google Shape;6161;p83"/>
                  <p:cNvSpPr/>
                  <p:nvPr/>
                </p:nvSpPr>
                <p:spPr>
                  <a:xfrm>
                    <a:off x="5586650" y="3176835"/>
                    <a:ext cx="404553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6" h="9649" extrusionOk="0">
                        <a:moveTo>
                          <a:pt x="4824" y="1"/>
                        </a:moveTo>
                        <a:cubicBezTo>
                          <a:pt x="2159" y="1"/>
                          <a:pt x="1" y="2161"/>
                          <a:pt x="1" y="4826"/>
                        </a:cubicBezTo>
                        <a:lnTo>
                          <a:pt x="1" y="4883"/>
                        </a:lnTo>
                        <a:cubicBezTo>
                          <a:pt x="31" y="7486"/>
                          <a:pt x="2121" y="9594"/>
                          <a:pt x="4724" y="9647"/>
                        </a:cubicBezTo>
                        <a:cubicBezTo>
                          <a:pt x="4756" y="9647"/>
                          <a:pt x="4790" y="9649"/>
                          <a:pt x="4824" y="9649"/>
                        </a:cubicBezTo>
                        <a:lnTo>
                          <a:pt x="4829" y="9649"/>
                        </a:lnTo>
                        <a:cubicBezTo>
                          <a:pt x="4861" y="9649"/>
                          <a:pt x="4893" y="9649"/>
                          <a:pt x="4925" y="9647"/>
                        </a:cubicBezTo>
                        <a:cubicBezTo>
                          <a:pt x="5725" y="9633"/>
                          <a:pt x="6508" y="9417"/>
                          <a:pt x="7205" y="9021"/>
                        </a:cubicBezTo>
                        <a:cubicBezTo>
                          <a:pt x="6508" y="8626"/>
                          <a:pt x="5725" y="8411"/>
                          <a:pt x="4925" y="8395"/>
                        </a:cubicBezTo>
                        <a:cubicBezTo>
                          <a:pt x="4893" y="8397"/>
                          <a:pt x="4861" y="8397"/>
                          <a:pt x="4829" y="8397"/>
                        </a:cubicBezTo>
                        <a:lnTo>
                          <a:pt x="4824" y="8397"/>
                        </a:lnTo>
                        <a:cubicBezTo>
                          <a:pt x="4790" y="8397"/>
                          <a:pt x="4756" y="8397"/>
                          <a:pt x="4724" y="8395"/>
                        </a:cubicBezTo>
                        <a:cubicBezTo>
                          <a:pt x="2817" y="8344"/>
                          <a:pt x="1283" y="6795"/>
                          <a:pt x="1253" y="4883"/>
                        </a:cubicBezTo>
                        <a:cubicBezTo>
                          <a:pt x="1253" y="4863"/>
                          <a:pt x="1251" y="4843"/>
                          <a:pt x="1251" y="4824"/>
                        </a:cubicBezTo>
                        <a:cubicBezTo>
                          <a:pt x="1251" y="2851"/>
                          <a:pt x="2851" y="1252"/>
                          <a:pt x="4824" y="1252"/>
                        </a:cubicBezTo>
                        <a:cubicBezTo>
                          <a:pt x="6745" y="1252"/>
                          <a:pt x="8313" y="2768"/>
                          <a:pt x="8393" y="4670"/>
                        </a:cubicBezTo>
                        <a:lnTo>
                          <a:pt x="8393" y="4674"/>
                        </a:lnTo>
                        <a:cubicBezTo>
                          <a:pt x="8396" y="4723"/>
                          <a:pt x="8396" y="4774"/>
                          <a:pt x="8396" y="4824"/>
                        </a:cubicBezTo>
                        <a:cubicBezTo>
                          <a:pt x="8396" y="4845"/>
                          <a:pt x="8396" y="4863"/>
                          <a:pt x="8396" y="4883"/>
                        </a:cubicBezTo>
                        <a:lnTo>
                          <a:pt x="9644" y="4883"/>
                        </a:lnTo>
                        <a:cubicBezTo>
                          <a:pt x="9644" y="4863"/>
                          <a:pt x="9642" y="4843"/>
                          <a:pt x="9642" y="4824"/>
                        </a:cubicBezTo>
                        <a:cubicBezTo>
                          <a:pt x="9644" y="4778"/>
                          <a:pt x="9644" y="4728"/>
                          <a:pt x="9645" y="4680"/>
                        </a:cubicBezTo>
                        <a:lnTo>
                          <a:pt x="9645" y="4672"/>
                        </a:lnTo>
                        <a:cubicBezTo>
                          <a:pt x="9623" y="3889"/>
                          <a:pt x="9407" y="3124"/>
                          <a:pt x="9019" y="2443"/>
                        </a:cubicBezTo>
                        <a:cubicBezTo>
                          <a:pt x="8163" y="933"/>
                          <a:pt x="6560" y="1"/>
                          <a:pt x="4824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6162;p83"/>
                  <p:cNvSpPr/>
                  <p:nvPr/>
                </p:nvSpPr>
                <p:spPr>
                  <a:xfrm>
                    <a:off x="5305233" y="3285914"/>
                    <a:ext cx="367352" cy="187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9" h="4478" extrusionOk="0">
                        <a:moveTo>
                          <a:pt x="2123" y="0"/>
                        </a:moveTo>
                        <a:cubicBezTo>
                          <a:pt x="951" y="0"/>
                          <a:pt x="1" y="950"/>
                          <a:pt x="1" y="2122"/>
                        </a:cubicBezTo>
                        <a:lnTo>
                          <a:pt x="1" y="2356"/>
                        </a:lnTo>
                        <a:cubicBezTo>
                          <a:pt x="1" y="3528"/>
                          <a:pt x="951" y="4478"/>
                          <a:pt x="2123" y="4478"/>
                        </a:cubicBezTo>
                        <a:lnTo>
                          <a:pt x="8759" y="4478"/>
                        </a:lnTo>
                        <a:cubicBezTo>
                          <a:pt x="7702" y="3176"/>
                          <a:pt x="7694" y="1314"/>
                          <a:pt x="8739" y="2"/>
                        </a:cubicBezTo>
                        <a:lnTo>
                          <a:pt x="8739" y="0"/>
                        </a:ln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2" name="Google Shape;6163;p83"/>
                <p:cNvSpPr/>
                <p:nvPr/>
              </p:nvSpPr>
              <p:spPr>
                <a:xfrm>
                  <a:off x="5694436" y="3282475"/>
                  <a:ext cx="192001" cy="1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8" h="4578" extrusionOk="0">
                      <a:moveTo>
                        <a:pt x="2289" y="1"/>
                      </a:moveTo>
                      <a:cubicBezTo>
                        <a:pt x="1026" y="1"/>
                        <a:pt x="1" y="1024"/>
                        <a:pt x="1" y="2289"/>
                      </a:cubicBezTo>
                      <a:cubicBezTo>
                        <a:pt x="1" y="3553"/>
                        <a:pt x="1026" y="4577"/>
                        <a:pt x="2289" y="4577"/>
                      </a:cubicBezTo>
                      <a:cubicBezTo>
                        <a:pt x="3552" y="4577"/>
                        <a:pt x="4577" y="3553"/>
                        <a:pt x="4577" y="2289"/>
                      </a:cubicBezTo>
                      <a:cubicBezTo>
                        <a:pt x="4577" y="1024"/>
                        <a:pt x="3552" y="1"/>
                        <a:pt x="2289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0" name="Google Shape;6164;p83"/>
              <p:cNvSpPr/>
              <p:nvPr/>
            </p:nvSpPr>
            <p:spPr>
              <a:xfrm>
                <a:off x="6103938" y="3114683"/>
                <a:ext cx="40933" cy="754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8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79" y="119"/>
                      <a:pt x="578" y="179"/>
                      <a:pt x="881" y="179"/>
                    </a:cubicBezTo>
                    <a:cubicBezTo>
                      <a:pt x="881" y="179"/>
                      <a:pt x="881" y="179"/>
                      <a:pt x="881" y="179"/>
                    </a:cubicBezTo>
                    <a:lnTo>
                      <a:pt x="881" y="179"/>
                    </a:lnTo>
                    <a:cubicBezTo>
                      <a:pt x="882" y="179"/>
                      <a:pt x="882" y="179"/>
                      <a:pt x="882" y="179"/>
                    </a:cubicBezTo>
                    <a:cubicBezTo>
                      <a:pt x="913" y="179"/>
                      <a:pt x="945" y="178"/>
                      <a:pt x="975" y="176"/>
                    </a:cubicBezTo>
                    <a:lnTo>
                      <a:pt x="975" y="176"/>
                    </a:lnTo>
                    <a:cubicBezTo>
                      <a:pt x="943" y="178"/>
                      <a:pt x="913" y="179"/>
                      <a:pt x="881" y="179"/>
                    </a:cubicBezTo>
                    <a:lnTo>
                      <a:pt x="881" y="179"/>
                    </a:lnTo>
                    <a:cubicBezTo>
                      <a:pt x="579" y="179"/>
                      <a:pt x="279" y="119"/>
                      <a:pt x="1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" name="Google Shape;6165;p83"/>
              <p:cNvGrpSpPr/>
              <p:nvPr/>
            </p:nvGrpSpPr>
            <p:grpSpPr>
              <a:xfrm>
                <a:off x="5657361" y="2824811"/>
                <a:ext cx="1093351" cy="404655"/>
                <a:chOff x="5657361" y="2824811"/>
                <a:chExt cx="1093351" cy="404655"/>
              </a:xfrm>
            </p:grpSpPr>
            <p:grpSp>
              <p:nvGrpSpPr>
                <p:cNvPr id="94" name="Google Shape;6166;p83"/>
                <p:cNvGrpSpPr/>
                <p:nvPr/>
              </p:nvGrpSpPr>
              <p:grpSpPr>
                <a:xfrm>
                  <a:off x="5657361" y="2824811"/>
                  <a:ext cx="1093351" cy="404655"/>
                  <a:chOff x="5657361" y="2824811"/>
                  <a:chExt cx="1093351" cy="404655"/>
                </a:xfrm>
              </p:grpSpPr>
              <p:grpSp>
                <p:nvGrpSpPr>
                  <p:cNvPr id="97" name="Google Shape;6167;p83"/>
                  <p:cNvGrpSpPr/>
                  <p:nvPr/>
                </p:nvGrpSpPr>
                <p:grpSpPr>
                  <a:xfrm>
                    <a:off x="5938485" y="2824811"/>
                    <a:ext cx="812227" cy="404655"/>
                    <a:chOff x="5938485" y="2824811"/>
                    <a:chExt cx="812227" cy="404655"/>
                  </a:xfrm>
                </p:grpSpPr>
                <p:sp>
                  <p:nvSpPr>
                    <p:cNvPr id="99" name="Google Shape;6168;p83"/>
                    <p:cNvSpPr/>
                    <p:nvPr/>
                  </p:nvSpPr>
                  <p:spPr>
                    <a:xfrm>
                      <a:off x="6137952" y="2824811"/>
                      <a:ext cx="612760" cy="301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53" h="7194" extrusionOk="0">
                          <a:moveTo>
                            <a:pt x="1" y="1"/>
                          </a:moveTo>
                          <a:lnTo>
                            <a:pt x="1" y="1255"/>
                          </a:lnTo>
                          <a:cubicBezTo>
                            <a:pt x="1972" y="1256"/>
                            <a:pt x="3570" y="2856"/>
                            <a:pt x="3570" y="4826"/>
                          </a:cubicBezTo>
                          <a:lnTo>
                            <a:pt x="3570" y="4827"/>
                          </a:lnTo>
                          <a:cubicBezTo>
                            <a:pt x="3570" y="4994"/>
                            <a:pt x="3578" y="5160"/>
                            <a:pt x="3594" y="5322"/>
                          </a:cubicBezTo>
                          <a:cubicBezTo>
                            <a:pt x="3703" y="6385"/>
                            <a:pt x="4598" y="7194"/>
                            <a:pt x="5668" y="7194"/>
                          </a:cubicBezTo>
                          <a:lnTo>
                            <a:pt x="14253" y="7194"/>
                          </a:lnTo>
                          <a:lnTo>
                            <a:pt x="14253" y="6015"/>
                          </a:lnTo>
                          <a:lnTo>
                            <a:pt x="5982" y="6017"/>
                          </a:lnTo>
                          <a:cubicBezTo>
                            <a:pt x="5333" y="6017"/>
                            <a:pt x="4819" y="5485"/>
                            <a:pt x="4821" y="4838"/>
                          </a:cubicBezTo>
                          <a:lnTo>
                            <a:pt x="4821" y="4826"/>
                          </a:lnTo>
                          <a:cubicBezTo>
                            <a:pt x="4821" y="2163"/>
                            <a:pt x="2662" y="2"/>
                            <a:pt x="1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" name="Google Shape;6169;p83"/>
                    <p:cNvSpPr/>
                    <p:nvPr/>
                  </p:nvSpPr>
                  <p:spPr>
                    <a:xfrm>
                      <a:off x="5938485" y="2824811"/>
                      <a:ext cx="202151" cy="4046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0" h="9649" extrusionOk="0">
                          <a:moveTo>
                            <a:pt x="4819" y="1"/>
                          </a:moveTo>
                          <a:cubicBezTo>
                            <a:pt x="2161" y="4"/>
                            <a:pt x="1" y="2167"/>
                            <a:pt x="1" y="4827"/>
                          </a:cubicBezTo>
                          <a:cubicBezTo>
                            <a:pt x="1" y="6565"/>
                            <a:pt x="934" y="8168"/>
                            <a:pt x="2446" y="9023"/>
                          </a:cubicBezTo>
                          <a:cubicBezTo>
                            <a:pt x="3141" y="9418"/>
                            <a:pt x="3924" y="9634"/>
                            <a:pt x="4725" y="9649"/>
                          </a:cubicBezTo>
                          <a:cubicBezTo>
                            <a:pt x="4757" y="9649"/>
                            <a:pt x="4789" y="9647"/>
                            <a:pt x="4819" y="9647"/>
                          </a:cubicBezTo>
                          <a:lnTo>
                            <a:pt x="4819" y="8398"/>
                          </a:lnTo>
                          <a:cubicBezTo>
                            <a:pt x="4787" y="8398"/>
                            <a:pt x="4757" y="8398"/>
                            <a:pt x="4725" y="8397"/>
                          </a:cubicBezTo>
                          <a:lnTo>
                            <a:pt x="4723" y="8397"/>
                          </a:lnTo>
                          <a:cubicBezTo>
                            <a:pt x="2742" y="8342"/>
                            <a:pt x="1165" y="6672"/>
                            <a:pt x="1256" y="4657"/>
                          </a:cubicBezTo>
                          <a:cubicBezTo>
                            <a:pt x="1340" y="2818"/>
                            <a:pt x="2843" y="1327"/>
                            <a:pt x="4685" y="1255"/>
                          </a:cubicBezTo>
                          <a:cubicBezTo>
                            <a:pt x="4730" y="1253"/>
                            <a:pt x="4774" y="1253"/>
                            <a:pt x="4819" y="1253"/>
                          </a:cubicBezTo>
                          <a:lnTo>
                            <a:pt x="4819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98" name="Google Shape;6170;p83"/>
                  <p:cNvSpPr/>
                  <p:nvPr/>
                </p:nvSpPr>
                <p:spPr>
                  <a:xfrm>
                    <a:off x="5657361" y="2934478"/>
                    <a:ext cx="367688" cy="1878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7" h="4479" extrusionOk="0">
                        <a:moveTo>
                          <a:pt x="2123" y="1"/>
                        </a:moveTo>
                        <a:cubicBezTo>
                          <a:pt x="952" y="1"/>
                          <a:pt x="1" y="950"/>
                          <a:pt x="1" y="2123"/>
                        </a:cubicBezTo>
                        <a:lnTo>
                          <a:pt x="1" y="2356"/>
                        </a:lnTo>
                        <a:cubicBezTo>
                          <a:pt x="1" y="3527"/>
                          <a:pt x="952" y="4478"/>
                          <a:pt x="2123" y="4478"/>
                        </a:cubicBezTo>
                        <a:lnTo>
                          <a:pt x="8766" y="4478"/>
                        </a:lnTo>
                        <a:cubicBezTo>
                          <a:pt x="7702" y="3181"/>
                          <a:pt x="7684" y="1319"/>
                          <a:pt x="8723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6" name="Google Shape;6171;p83"/>
                <p:cNvSpPr/>
                <p:nvPr/>
              </p:nvSpPr>
              <p:spPr>
                <a:xfrm>
                  <a:off x="6047361" y="2932675"/>
                  <a:ext cx="192001" cy="1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8" h="4578" extrusionOk="0">
                      <a:moveTo>
                        <a:pt x="2289" y="1"/>
                      </a:moveTo>
                      <a:cubicBezTo>
                        <a:pt x="1026" y="1"/>
                        <a:pt x="1" y="1024"/>
                        <a:pt x="1" y="2289"/>
                      </a:cubicBezTo>
                      <a:cubicBezTo>
                        <a:pt x="1" y="3552"/>
                        <a:pt x="1026" y="4577"/>
                        <a:pt x="2289" y="4577"/>
                      </a:cubicBezTo>
                      <a:cubicBezTo>
                        <a:pt x="3552" y="4577"/>
                        <a:pt x="4577" y="3552"/>
                        <a:pt x="4577" y="2289"/>
                      </a:cubicBezTo>
                      <a:cubicBezTo>
                        <a:pt x="4577" y="1024"/>
                        <a:pt x="3552" y="1"/>
                        <a:pt x="2289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6172;p83"/>
              <p:cNvGrpSpPr/>
              <p:nvPr/>
            </p:nvGrpSpPr>
            <p:grpSpPr>
              <a:xfrm>
                <a:off x="5190863" y="3528942"/>
                <a:ext cx="1078025" cy="404739"/>
                <a:chOff x="5190863" y="3528942"/>
                <a:chExt cx="1078025" cy="404739"/>
              </a:xfrm>
            </p:grpSpPr>
            <p:sp>
              <p:nvSpPr>
                <p:cNvPr id="53" name="Google Shape;6173;p83"/>
                <p:cNvSpPr/>
                <p:nvPr/>
              </p:nvSpPr>
              <p:spPr>
                <a:xfrm>
                  <a:off x="5694436" y="3635379"/>
                  <a:ext cx="192001" cy="1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8" h="4578" extrusionOk="0">
                      <a:moveTo>
                        <a:pt x="2289" y="1"/>
                      </a:moveTo>
                      <a:cubicBezTo>
                        <a:pt x="1026" y="1"/>
                        <a:pt x="1" y="1024"/>
                        <a:pt x="1" y="2289"/>
                      </a:cubicBezTo>
                      <a:cubicBezTo>
                        <a:pt x="1" y="3553"/>
                        <a:pt x="1026" y="4577"/>
                        <a:pt x="2289" y="4577"/>
                      </a:cubicBezTo>
                      <a:cubicBezTo>
                        <a:pt x="3552" y="4577"/>
                        <a:pt x="4577" y="3553"/>
                        <a:pt x="4577" y="2289"/>
                      </a:cubicBezTo>
                      <a:cubicBezTo>
                        <a:pt x="4577" y="1024"/>
                        <a:pt x="3552" y="1"/>
                        <a:pt x="2289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" name="Google Shape;6174;p83"/>
                <p:cNvGrpSpPr/>
                <p:nvPr/>
              </p:nvGrpSpPr>
              <p:grpSpPr>
                <a:xfrm>
                  <a:off x="5190863" y="3528942"/>
                  <a:ext cx="1078025" cy="404739"/>
                  <a:chOff x="5190863" y="3528942"/>
                  <a:chExt cx="1078025" cy="404739"/>
                </a:xfrm>
              </p:grpSpPr>
              <p:sp>
                <p:nvSpPr>
                  <p:cNvPr id="55" name="Google Shape;6175;p83"/>
                  <p:cNvSpPr/>
                  <p:nvPr/>
                </p:nvSpPr>
                <p:spPr>
                  <a:xfrm>
                    <a:off x="5190863" y="3528942"/>
                    <a:ext cx="800551" cy="404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8" h="9651" extrusionOk="0">
                        <a:moveTo>
                          <a:pt x="14266" y="1"/>
                        </a:moveTo>
                        <a:lnTo>
                          <a:pt x="14266" y="1253"/>
                        </a:lnTo>
                        <a:cubicBezTo>
                          <a:pt x="14298" y="1253"/>
                          <a:pt x="14330" y="1253"/>
                          <a:pt x="14362" y="1255"/>
                        </a:cubicBezTo>
                        <a:cubicBezTo>
                          <a:pt x="16314" y="1309"/>
                          <a:pt x="17861" y="2922"/>
                          <a:pt x="17833" y="4874"/>
                        </a:cubicBezTo>
                        <a:cubicBezTo>
                          <a:pt x="17808" y="6827"/>
                          <a:pt x="16218" y="8396"/>
                          <a:pt x="14266" y="8398"/>
                        </a:cubicBezTo>
                        <a:lnTo>
                          <a:pt x="14261" y="8398"/>
                        </a:lnTo>
                        <a:cubicBezTo>
                          <a:pt x="12331" y="8398"/>
                          <a:pt x="10757" y="6867"/>
                          <a:pt x="10691" y="4952"/>
                        </a:cubicBezTo>
                        <a:lnTo>
                          <a:pt x="10691" y="4950"/>
                        </a:lnTo>
                        <a:cubicBezTo>
                          <a:pt x="10688" y="4909"/>
                          <a:pt x="10688" y="4867"/>
                          <a:pt x="10688" y="4825"/>
                        </a:cubicBezTo>
                        <a:cubicBezTo>
                          <a:pt x="10688" y="4784"/>
                          <a:pt x="10688" y="4744"/>
                          <a:pt x="10691" y="4704"/>
                        </a:cubicBezTo>
                        <a:lnTo>
                          <a:pt x="10691" y="4680"/>
                        </a:lnTo>
                        <a:cubicBezTo>
                          <a:pt x="10653" y="3432"/>
                          <a:pt x="9614" y="2446"/>
                          <a:pt x="8364" y="2446"/>
                        </a:cubicBezTo>
                        <a:cubicBezTo>
                          <a:pt x="8363" y="2446"/>
                          <a:pt x="8362" y="2446"/>
                          <a:pt x="8361" y="2446"/>
                        </a:cubicBezTo>
                        <a:cubicBezTo>
                          <a:pt x="6936" y="2446"/>
                          <a:pt x="2798" y="2449"/>
                          <a:pt x="1" y="2449"/>
                        </a:cubicBezTo>
                        <a:lnTo>
                          <a:pt x="1" y="3626"/>
                        </a:lnTo>
                        <a:lnTo>
                          <a:pt x="8387" y="3626"/>
                        </a:lnTo>
                        <a:cubicBezTo>
                          <a:pt x="8978" y="3626"/>
                          <a:pt x="9452" y="4113"/>
                          <a:pt x="9438" y="4704"/>
                        </a:cubicBezTo>
                        <a:lnTo>
                          <a:pt x="9438" y="4715"/>
                        </a:lnTo>
                        <a:cubicBezTo>
                          <a:pt x="9438" y="4752"/>
                          <a:pt x="9438" y="4789"/>
                          <a:pt x="9438" y="4825"/>
                        </a:cubicBezTo>
                        <a:cubicBezTo>
                          <a:pt x="9438" y="4862"/>
                          <a:pt x="9438" y="4901"/>
                          <a:pt x="9438" y="4939"/>
                        </a:cubicBezTo>
                        <a:cubicBezTo>
                          <a:pt x="9498" y="7558"/>
                          <a:pt x="11639" y="9650"/>
                          <a:pt x="14259" y="9650"/>
                        </a:cubicBezTo>
                        <a:cubicBezTo>
                          <a:pt x="14260" y="9650"/>
                          <a:pt x="14261" y="9650"/>
                          <a:pt x="14262" y="9650"/>
                        </a:cubicBezTo>
                        <a:lnTo>
                          <a:pt x="14267" y="9650"/>
                        </a:lnTo>
                        <a:cubicBezTo>
                          <a:pt x="16929" y="9647"/>
                          <a:pt x="19087" y="7488"/>
                          <a:pt x="19087" y="4825"/>
                        </a:cubicBezTo>
                        <a:cubicBezTo>
                          <a:pt x="19087" y="3088"/>
                          <a:pt x="18154" y="1484"/>
                          <a:pt x="16640" y="628"/>
                        </a:cubicBezTo>
                        <a:cubicBezTo>
                          <a:pt x="15945" y="233"/>
                          <a:pt x="15162" y="17"/>
                          <a:pt x="14362" y="2"/>
                        </a:cubicBezTo>
                        <a:cubicBezTo>
                          <a:pt x="14330" y="2"/>
                          <a:pt x="14298" y="1"/>
                          <a:pt x="14266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6176;p83"/>
                  <p:cNvSpPr/>
                  <p:nvPr/>
                </p:nvSpPr>
                <p:spPr>
                  <a:xfrm>
                    <a:off x="5905730" y="3637351"/>
                    <a:ext cx="363158" cy="187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59" h="4478" extrusionOk="0">
                        <a:moveTo>
                          <a:pt x="0" y="0"/>
                        </a:moveTo>
                        <a:cubicBezTo>
                          <a:pt x="1051" y="1307"/>
                          <a:pt x="1051" y="3169"/>
                          <a:pt x="0" y="4478"/>
                        </a:cubicBezTo>
                        <a:lnTo>
                          <a:pt x="6537" y="4478"/>
                        </a:lnTo>
                        <a:cubicBezTo>
                          <a:pt x="7708" y="4478"/>
                          <a:pt x="8659" y="3526"/>
                          <a:pt x="8659" y="2356"/>
                        </a:cubicBezTo>
                        <a:lnTo>
                          <a:pt x="8659" y="2120"/>
                        </a:lnTo>
                        <a:cubicBezTo>
                          <a:pt x="8657" y="950"/>
                          <a:pt x="7708" y="0"/>
                          <a:pt x="6537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2" name="Rectangle 1"/>
            <p:cNvSpPr/>
            <p:nvPr/>
          </p:nvSpPr>
          <p:spPr>
            <a:xfrm>
              <a:off x="4868418" y="1944434"/>
              <a:ext cx="16409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n/>
                  <a:latin typeface="Times New Roman" panose="02020603050405020304" pitchFamily="18" charset="0"/>
                  <a:cs typeface="Times New Roman" panose="02020603050405020304" pitchFamily="18" charset="0"/>
                </a:rPr>
                <a:t>CATEGORY</a:t>
              </a:r>
              <a:endParaRPr lang="en-IN" sz="200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6881853" y="1792401"/>
              <a:ext cx="769818" cy="690468"/>
            </a:xfrm>
            <a:prstGeom prst="ellipse">
              <a:avLst/>
            </a:prstGeom>
            <a:solidFill>
              <a:srgbClr val="5917A1"/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002025" y="1938918"/>
              <a:ext cx="567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opperplate Gothic Bold" panose="020E0705020206020404" pitchFamily="34" charset="0"/>
                </a:rPr>
                <a:t>01</a:t>
              </a:r>
              <a:endParaRPr lang="en-IN" dirty="0">
                <a:solidFill>
                  <a:schemeClr val="bg1"/>
                </a:solidFill>
                <a:latin typeface="Copperplate Gothic Bold" panose="020E0705020206020404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258403" y="3572220"/>
              <a:ext cx="223118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2000" b="1" dirty="0" smtClean="0">
                  <a:ln/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</a:t>
              </a:r>
              <a:endParaRPr lang="en-US" b="1" cap="none" spc="0" dirty="0">
                <a:ln/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286132" y="3566125"/>
              <a:ext cx="22546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2000" b="1" dirty="0" smtClean="0">
                  <a:ln/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endParaRPr lang="en-US" b="1" cap="none" spc="0" dirty="0">
                <a:ln/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292134" y="5188491"/>
              <a:ext cx="22546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2000" b="1" dirty="0" smtClean="0">
                  <a:ln/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</a:t>
              </a:r>
              <a:endParaRPr lang="en-US" b="1" cap="none" spc="0" dirty="0">
                <a:ln/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073373" y="3407841"/>
              <a:ext cx="769818" cy="690468"/>
            </a:xfrm>
            <a:prstGeom prst="ellipse">
              <a:avLst/>
            </a:prstGeom>
            <a:solidFill>
              <a:srgbClr val="C55A11"/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193545" y="3554358"/>
              <a:ext cx="567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opperplate Gothic Bold" panose="020E0705020206020404" pitchFamily="34" charset="0"/>
                </a:rPr>
                <a:t>02</a:t>
              </a:r>
              <a:endParaRPr lang="en-IN" dirty="0">
                <a:solidFill>
                  <a:schemeClr val="bg1"/>
                </a:solidFill>
                <a:latin typeface="Copperplate Gothic Bold" panose="020E0705020206020404" pitchFamily="34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6861533" y="3407841"/>
              <a:ext cx="769818" cy="690468"/>
            </a:xfrm>
            <a:prstGeom prst="ellipse">
              <a:avLst/>
            </a:prstGeom>
            <a:solidFill>
              <a:srgbClr val="9A0A85"/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981705" y="3554358"/>
              <a:ext cx="567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opperplate Gothic Bold" panose="020E0705020206020404" pitchFamily="34" charset="0"/>
                </a:rPr>
                <a:t>03</a:t>
              </a:r>
              <a:endParaRPr lang="en-IN" dirty="0">
                <a:solidFill>
                  <a:schemeClr val="bg1"/>
                </a:solidFill>
                <a:latin typeface="Copperplate Gothic Bold" panose="020E0705020206020404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5073373" y="5033441"/>
              <a:ext cx="769818" cy="690468"/>
            </a:xfrm>
            <a:prstGeom prst="ellipse">
              <a:avLst/>
            </a:prstGeom>
            <a:solidFill>
              <a:srgbClr val="004AAD"/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93545" y="5179958"/>
              <a:ext cx="567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opperplate Gothic Bold" panose="020E0705020206020404" pitchFamily="34" charset="0"/>
                </a:rPr>
                <a:t>04</a:t>
              </a:r>
              <a:endParaRPr lang="en-IN" dirty="0">
                <a:solidFill>
                  <a:schemeClr val="bg1"/>
                </a:solidFill>
                <a:latin typeface="Copperplate Gothic Bold" panose="020E0705020206020404" pitchFamily="34" charset="0"/>
              </a:endParaRPr>
            </a:p>
          </p:txBody>
        </p:sp>
      </p:grpSp>
      <p:grpSp>
        <p:nvGrpSpPr>
          <p:cNvPr id="120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121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2.3 </a:t>
            </a:r>
            <a:r>
              <a:rPr lang="en-IN" sz="2400" b="1" u="sng" dirty="0" smtClean="0">
                <a:latin typeface="Copperplate Gothic Bold" panose="020E0705020206020404" pitchFamily="34" charset="0"/>
              </a:rPr>
              <a:t>Modules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1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8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20757" y="-2"/>
            <a:ext cx="11350486" cy="6858000"/>
          </a:xfrm>
          <a:prstGeom prst="rect">
            <a:avLst/>
          </a:prstGeom>
          <a:solidFill>
            <a:srgbClr val="FB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17435" y="274666"/>
            <a:ext cx="9850484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7058" y="381135"/>
            <a:ext cx="570644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Category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" y="1210318"/>
            <a:ext cx="12192002" cy="5132927"/>
          </a:xfrm>
          <a:prstGeom prst="rect">
            <a:avLst/>
          </a:prstGeom>
          <a:solidFill>
            <a:srgbClr val="A483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2015986" y="1745455"/>
            <a:ext cx="8160027" cy="40626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contains the main type of product.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obile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T.V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, the admin can add ,update and delete the category.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search the category and view the category.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visitor can search the category and view the category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cap="none" spc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0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8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216425" y="1610139"/>
            <a:ext cx="7722705" cy="45487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351183" y="381135"/>
            <a:ext cx="7168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pperplate Gothic Bold" panose="020E0705020206020404" pitchFamily="34" charset="0"/>
              </a:rPr>
              <a:t>	2.2 Product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54" name="Google Shape;2871;p81"/>
          <p:cNvGrpSpPr/>
          <p:nvPr/>
        </p:nvGrpSpPr>
        <p:grpSpPr>
          <a:xfrm>
            <a:off x="259080" y="274666"/>
            <a:ext cx="11019231" cy="661001"/>
            <a:chOff x="6336019" y="3733725"/>
            <a:chExt cx="2566206" cy="351309"/>
          </a:xfrm>
          <a:noFill/>
        </p:grpSpPr>
        <p:sp>
          <p:nvSpPr>
            <p:cNvPr id="5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2484783" y="1837810"/>
            <a:ext cx="745434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contains the product name that the user can purchase.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laptop,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mobile Etc.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add, update and delete the product.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search, view and purchase the product.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 can search and view the product.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and visitor can’t add ,update, delete the product.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368825" y="1762539"/>
            <a:ext cx="7722705" cy="454877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Google Shape;1296;p58"/>
          <p:cNvSpPr/>
          <p:nvPr/>
        </p:nvSpPr>
        <p:spPr>
          <a:xfrm flipH="1">
            <a:off x="7870197" y="6099194"/>
            <a:ext cx="3600066" cy="5677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1379;p58"/>
          <p:cNvGrpSpPr/>
          <p:nvPr/>
        </p:nvGrpSpPr>
        <p:grpSpPr>
          <a:xfrm>
            <a:off x="8808846" y="3515359"/>
            <a:ext cx="981604" cy="2596557"/>
            <a:chOff x="308875" y="3418575"/>
            <a:chExt cx="542925" cy="1459325"/>
          </a:xfrm>
        </p:grpSpPr>
        <p:sp>
          <p:nvSpPr>
            <p:cNvPr id="92" name="Google Shape;1380;p58"/>
            <p:cNvSpPr/>
            <p:nvPr/>
          </p:nvSpPr>
          <p:spPr>
            <a:xfrm>
              <a:off x="397350" y="3418575"/>
              <a:ext cx="159550" cy="1263475"/>
            </a:xfrm>
            <a:custGeom>
              <a:avLst/>
              <a:gdLst/>
              <a:ahLst/>
              <a:cxnLst/>
              <a:rect l="l" t="t" r="r" b="b"/>
              <a:pathLst>
                <a:path w="6382" h="50539" extrusionOk="0">
                  <a:moveTo>
                    <a:pt x="968" y="1"/>
                  </a:moveTo>
                  <a:lnTo>
                    <a:pt x="968" y="1"/>
                  </a:lnTo>
                  <a:cubicBezTo>
                    <a:pt x="696" y="636"/>
                    <a:pt x="484" y="1301"/>
                    <a:pt x="363" y="1997"/>
                  </a:cubicBezTo>
                  <a:cubicBezTo>
                    <a:pt x="0" y="3842"/>
                    <a:pt x="30" y="5777"/>
                    <a:pt x="454" y="7622"/>
                  </a:cubicBezTo>
                  <a:cubicBezTo>
                    <a:pt x="756" y="8892"/>
                    <a:pt x="1240" y="10102"/>
                    <a:pt x="1906" y="11252"/>
                  </a:cubicBezTo>
                  <a:cubicBezTo>
                    <a:pt x="2601" y="12461"/>
                    <a:pt x="3539" y="13641"/>
                    <a:pt x="4295" y="15032"/>
                  </a:cubicBezTo>
                  <a:cubicBezTo>
                    <a:pt x="5112" y="16454"/>
                    <a:pt x="5414" y="18117"/>
                    <a:pt x="5233" y="19750"/>
                  </a:cubicBezTo>
                  <a:cubicBezTo>
                    <a:pt x="5051" y="21474"/>
                    <a:pt x="4476" y="23138"/>
                    <a:pt x="3902" y="24892"/>
                  </a:cubicBezTo>
                  <a:cubicBezTo>
                    <a:pt x="3357" y="26616"/>
                    <a:pt x="2843" y="28340"/>
                    <a:pt x="2783" y="30064"/>
                  </a:cubicBezTo>
                  <a:cubicBezTo>
                    <a:pt x="2752" y="31727"/>
                    <a:pt x="2964" y="33390"/>
                    <a:pt x="3448" y="34993"/>
                  </a:cubicBezTo>
                  <a:cubicBezTo>
                    <a:pt x="3872" y="36506"/>
                    <a:pt x="4386" y="37927"/>
                    <a:pt x="4809" y="39258"/>
                  </a:cubicBezTo>
                  <a:cubicBezTo>
                    <a:pt x="5233" y="40498"/>
                    <a:pt x="5595" y="41738"/>
                    <a:pt x="5837" y="43008"/>
                  </a:cubicBezTo>
                  <a:cubicBezTo>
                    <a:pt x="6261" y="44853"/>
                    <a:pt x="6291" y="46758"/>
                    <a:pt x="5898" y="48603"/>
                  </a:cubicBezTo>
                  <a:cubicBezTo>
                    <a:pt x="5777" y="49087"/>
                    <a:pt x="5595" y="49571"/>
                    <a:pt x="5384" y="50055"/>
                  </a:cubicBezTo>
                  <a:lnTo>
                    <a:pt x="5233" y="50418"/>
                  </a:lnTo>
                  <a:lnTo>
                    <a:pt x="5233" y="50418"/>
                  </a:lnTo>
                  <a:lnTo>
                    <a:pt x="5414" y="50085"/>
                  </a:lnTo>
                  <a:cubicBezTo>
                    <a:pt x="5656" y="49601"/>
                    <a:pt x="5837" y="49117"/>
                    <a:pt x="5958" y="48634"/>
                  </a:cubicBezTo>
                  <a:cubicBezTo>
                    <a:pt x="6382" y="46789"/>
                    <a:pt x="6382" y="44853"/>
                    <a:pt x="5958" y="43008"/>
                  </a:cubicBezTo>
                  <a:cubicBezTo>
                    <a:pt x="5716" y="41708"/>
                    <a:pt x="5354" y="40468"/>
                    <a:pt x="4930" y="39228"/>
                  </a:cubicBezTo>
                  <a:cubicBezTo>
                    <a:pt x="4507" y="37897"/>
                    <a:pt x="3993" y="36475"/>
                    <a:pt x="3599" y="34963"/>
                  </a:cubicBezTo>
                  <a:cubicBezTo>
                    <a:pt x="3146" y="33360"/>
                    <a:pt x="2904" y="31727"/>
                    <a:pt x="2934" y="30094"/>
                  </a:cubicBezTo>
                  <a:cubicBezTo>
                    <a:pt x="2994" y="28370"/>
                    <a:pt x="3509" y="26676"/>
                    <a:pt x="4083" y="24952"/>
                  </a:cubicBezTo>
                  <a:cubicBezTo>
                    <a:pt x="4658" y="23228"/>
                    <a:pt x="5233" y="21504"/>
                    <a:pt x="5414" y="19780"/>
                  </a:cubicBezTo>
                  <a:cubicBezTo>
                    <a:pt x="5595" y="18117"/>
                    <a:pt x="5263" y="16423"/>
                    <a:pt x="4446" y="14972"/>
                  </a:cubicBezTo>
                  <a:cubicBezTo>
                    <a:pt x="3660" y="13550"/>
                    <a:pt x="2722" y="12401"/>
                    <a:pt x="2027" y="11191"/>
                  </a:cubicBezTo>
                  <a:cubicBezTo>
                    <a:pt x="1361" y="10072"/>
                    <a:pt x="877" y="8862"/>
                    <a:pt x="575" y="7592"/>
                  </a:cubicBezTo>
                  <a:cubicBezTo>
                    <a:pt x="151" y="5747"/>
                    <a:pt x="91" y="3842"/>
                    <a:pt x="424" y="1997"/>
                  </a:cubicBezTo>
                  <a:cubicBezTo>
                    <a:pt x="514" y="1483"/>
                    <a:pt x="666" y="999"/>
                    <a:pt x="817" y="515"/>
                  </a:cubicBezTo>
                  <a:cubicBezTo>
                    <a:pt x="847" y="364"/>
                    <a:pt x="908" y="243"/>
                    <a:pt x="938" y="122"/>
                  </a:cubicBezTo>
                  <a:cubicBezTo>
                    <a:pt x="938" y="91"/>
                    <a:pt x="968" y="31"/>
                    <a:pt x="968" y="1"/>
                  </a:cubicBezTo>
                  <a:close/>
                  <a:moveTo>
                    <a:pt x="5233" y="50418"/>
                  </a:moveTo>
                  <a:lnTo>
                    <a:pt x="5233" y="50418"/>
                  </a:lnTo>
                  <a:cubicBezTo>
                    <a:pt x="5202" y="50478"/>
                    <a:pt x="5172" y="50509"/>
                    <a:pt x="5172" y="50539"/>
                  </a:cubicBezTo>
                  <a:cubicBezTo>
                    <a:pt x="5202" y="50509"/>
                    <a:pt x="5233" y="50478"/>
                    <a:pt x="5233" y="50418"/>
                  </a:cubicBez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81;p58"/>
            <p:cNvSpPr/>
            <p:nvPr/>
          </p:nvSpPr>
          <p:spPr>
            <a:xfrm>
              <a:off x="432875" y="3547725"/>
              <a:ext cx="78675" cy="183150"/>
            </a:xfrm>
            <a:custGeom>
              <a:avLst/>
              <a:gdLst/>
              <a:ahLst/>
              <a:cxnLst/>
              <a:rect l="l" t="t" r="r" b="b"/>
              <a:pathLst>
                <a:path w="3147" h="7326" extrusionOk="0">
                  <a:moveTo>
                    <a:pt x="2692" y="1"/>
                  </a:moveTo>
                  <a:cubicBezTo>
                    <a:pt x="2650" y="1"/>
                    <a:pt x="2606" y="21"/>
                    <a:pt x="2572" y="67"/>
                  </a:cubicBezTo>
                  <a:cubicBezTo>
                    <a:pt x="1" y="2728"/>
                    <a:pt x="1452" y="7326"/>
                    <a:pt x="1452" y="7326"/>
                  </a:cubicBezTo>
                  <a:cubicBezTo>
                    <a:pt x="3146" y="3182"/>
                    <a:pt x="2995" y="884"/>
                    <a:pt x="2844" y="127"/>
                  </a:cubicBezTo>
                  <a:cubicBezTo>
                    <a:pt x="2825" y="53"/>
                    <a:pt x="2760" y="1"/>
                    <a:pt x="2692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82;p58"/>
            <p:cNvSpPr/>
            <p:nvPr/>
          </p:nvSpPr>
          <p:spPr>
            <a:xfrm>
              <a:off x="466900" y="3587200"/>
              <a:ext cx="23475" cy="142925"/>
            </a:xfrm>
            <a:custGeom>
              <a:avLst/>
              <a:gdLst/>
              <a:ahLst/>
              <a:cxnLst/>
              <a:rect l="l" t="t" r="r" b="b"/>
              <a:pathLst>
                <a:path w="939" h="5717" extrusionOk="0">
                  <a:moveTo>
                    <a:pt x="938" y="0"/>
                  </a:moveTo>
                  <a:lnTo>
                    <a:pt x="938" y="0"/>
                  </a:lnTo>
                  <a:cubicBezTo>
                    <a:pt x="817" y="272"/>
                    <a:pt x="757" y="545"/>
                    <a:pt x="727" y="817"/>
                  </a:cubicBezTo>
                  <a:cubicBezTo>
                    <a:pt x="606" y="1301"/>
                    <a:pt x="454" y="2027"/>
                    <a:pt x="333" y="2813"/>
                  </a:cubicBezTo>
                  <a:cubicBezTo>
                    <a:pt x="212" y="3629"/>
                    <a:pt x="122" y="4325"/>
                    <a:pt x="61" y="4869"/>
                  </a:cubicBezTo>
                  <a:cubicBezTo>
                    <a:pt x="31" y="5142"/>
                    <a:pt x="1" y="5444"/>
                    <a:pt x="31" y="5716"/>
                  </a:cubicBezTo>
                  <a:cubicBezTo>
                    <a:pt x="122" y="5444"/>
                    <a:pt x="182" y="5172"/>
                    <a:pt x="182" y="4869"/>
                  </a:cubicBezTo>
                  <a:cubicBezTo>
                    <a:pt x="273" y="4295"/>
                    <a:pt x="394" y="3629"/>
                    <a:pt x="515" y="2873"/>
                  </a:cubicBezTo>
                  <a:cubicBezTo>
                    <a:pt x="636" y="2117"/>
                    <a:pt x="757" y="1422"/>
                    <a:pt x="848" y="847"/>
                  </a:cubicBezTo>
                  <a:cubicBezTo>
                    <a:pt x="908" y="575"/>
                    <a:pt x="938" y="272"/>
                    <a:pt x="93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83;p58"/>
            <p:cNvSpPr/>
            <p:nvPr/>
          </p:nvSpPr>
          <p:spPr>
            <a:xfrm>
              <a:off x="510750" y="3852950"/>
              <a:ext cx="116200" cy="147100"/>
            </a:xfrm>
            <a:custGeom>
              <a:avLst/>
              <a:gdLst/>
              <a:ahLst/>
              <a:cxnLst/>
              <a:rect l="l" t="t" r="r" b="b"/>
              <a:pathLst>
                <a:path w="4648" h="5884" extrusionOk="0">
                  <a:moveTo>
                    <a:pt x="4482" y="0"/>
                  </a:moveTo>
                  <a:cubicBezTo>
                    <a:pt x="4461" y="0"/>
                    <a:pt x="4439" y="5"/>
                    <a:pt x="4417" y="16"/>
                  </a:cubicBezTo>
                  <a:cubicBezTo>
                    <a:pt x="878" y="1196"/>
                    <a:pt x="1" y="5884"/>
                    <a:pt x="1" y="5884"/>
                  </a:cubicBezTo>
                  <a:cubicBezTo>
                    <a:pt x="3449" y="3041"/>
                    <a:pt x="4386" y="954"/>
                    <a:pt x="4598" y="198"/>
                  </a:cubicBezTo>
                  <a:cubicBezTo>
                    <a:pt x="4647" y="99"/>
                    <a:pt x="4576" y="0"/>
                    <a:pt x="4482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84;p58"/>
            <p:cNvSpPr/>
            <p:nvPr/>
          </p:nvSpPr>
          <p:spPr>
            <a:xfrm>
              <a:off x="510000" y="3883575"/>
              <a:ext cx="86975" cy="115725"/>
            </a:xfrm>
            <a:custGeom>
              <a:avLst/>
              <a:gdLst/>
              <a:ahLst/>
              <a:cxnLst/>
              <a:rect l="l" t="t" r="r" b="b"/>
              <a:pathLst>
                <a:path w="3479" h="4629" extrusionOk="0">
                  <a:moveTo>
                    <a:pt x="3479" y="1"/>
                  </a:moveTo>
                  <a:cubicBezTo>
                    <a:pt x="3267" y="182"/>
                    <a:pt x="3055" y="394"/>
                    <a:pt x="2904" y="606"/>
                  </a:cubicBezTo>
                  <a:cubicBezTo>
                    <a:pt x="2571" y="999"/>
                    <a:pt x="2118" y="1574"/>
                    <a:pt x="1634" y="2209"/>
                  </a:cubicBezTo>
                  <a:cubicBezTo>
                    <a:pt x="1150" y="2844"/>
                    <a:pt x="727" y="3449"/>
                    <a:pt x="424" y="3872"/>
                  </a:cubicBezTo>
                  <a:cubicBezTo>
                    <a:pt x="273" y="4114"/>
                    <a:pt x="122" y="4356"/>
                    <a:pt x="1" y="4628"/>
                  </a:cubicBezTo>
                  <a:cubicBezTo>
                    <a:pt x="212" y="4447"/>
                    <a:pt x="394" y="4205"/>
                    <a:pt x="545" y="3963"/>
                  </a:cubicBezTo>
                  <a:cubicBezTo>
                    <a:pt x="878" y="3509"/>
                    <a:pt x="1301" y="2965"/>
                    <a:pt x="1755" y="2330"/>
                  </a:cubicBezTo>
                  <a:lnTo>
                    <a:pt x="2995" y="697"/>
                  </a:lnTo>
                  <a:cubicBezTo>
                    <a:pt x="3176" y="485"/>
                    <a:pt x="3328" y="243"/>
                    <a:pt x="347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85;p58"/>
            <p:cNvSpPr/>
            <p:nvPr/>
          </p:nvSpPr>
          <p:spPr>
            <a:xfrm>
              <a:off x="473700" y="4122675"/>
              <a:ext cx="82450" cy="173775"/>
            </a:xfrm>
            <a:custGeom>
              <a:avLst/>
              <a:gdLst/>
              <a:ahLst/>
              <a:cxnLst/>
              <a:rect l="l" t="t" r="r" b="b"/>
              <a:pathLst>
                <a:path w="3298" h="6951" extrusionOk="0">
                  <a:moveTo>
                    <a:pt x="3126" y="1"/>
                  </a:moveTo>
                  <a:cubicBezTo>
                    <a:pt x="3092" y="1"/>
                    <a:pt x="3058" y="8"/>
                    <a:pt x="3025" y="24"/>
                  </a:cubicBezTo>
                  <a:cubicBezTo>
                    <a:pt x="1" y="2172"/>
                    <a:pt x="545" y="6950"/>
                    <a:pt x="545" y="6950"/>
                  </a:cubicBezTo>
                  <a:cubicBezTo>
                    <a:pt x="3025" y="3230"/>
                    <a:pt x="3267" y="932"/>
                    <a:pt x="3298" y="145"/>
                  </a:cubicBezTo>
                  <a:cubicBezTo>
                    <a:pt x="3298" y="57"/>
                    <a:pt x="3217" y="1"/>
                    <a:pt x="3126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86;p58"/>
            <p:cNvSpPr/>
            <p:nvPr/>
          </p:nvSpPr>
          <p:spPr>
            <a:xfrm>
              <a:off x="486575" y="4159575"/>
              <a:ext cx="49150" cy="136125"/>
            </a:xfrm>
            <a:custGeom>
              <a:avLst/>
              <a:gdLst/>
              <a:ahLst/>
              <a:cxnLst/>
              <a:rect l="l" t="t" r="r" b="b"/>
              <a:pathLst>
                <a:path w="1966" h="5445" extrusionOk="0">
                  <a:moveTo>
                    <a:pt x="1966" y="0"/>
                  </a:moveTo>
                  <a:lnTo>
                    <a:pt x="1966" y="0"/>
                  </a:lnTo>
                  <a:cubicBezTo>
                    <a:pt x="1815" y="242"/>
                    <a:pt x="1694" y="514"/>
                    <a:pt x="1573" y="786"/>
                  </a:cubicBezTo>
                  <a:cubicBezTo>
                    <a:pt x="1361" y="1240"/>
                    <a:pt x="1119" y="1905"/>
                    <a:pt x="817" y="2662"/>
                  </a:cubicBezTo>
                  <a:cubicBezTo>
                    <a:pt x="544" y="3418"/>
                    <a:pt x="333" y="4113"/>
                    <a:pt x="182" y="4597"/>
                  </a:cubicBezTo>
                  <a:cubicBezTo>
                    <a:pt x="91" y="4869"/>
                    <a:pt x="30" y="5142"/>
                    <a:pt x="0" y="5444"/>
                  </a:cubicBezTo>
                  <a:cubicBezTo>
                    <a:pt x="121" y="5172"/>
                    <a:pt x="212" y="4930"/>
                    <a:pt x="303" y="4658"/>
                  </a:cubicBezTo>
                  <a:cubicBezTo>
                    <a:pt x="484" y="4083"/>
                    <a:pt x="726" y="3448"/>
                    <a:pt x="998" y="2722"/>
                  </a:cubicBezTo>
                  <a:lnTo>
                    <a:pt x="1694" y="817"/>
                  </a:lnTo>
                  <a:cubicBezTo>
                    <a:pt x="1815" y="545"/>
                    <a:pt x="1905" y="272"/>
                    <a:pt x="196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87;p58"/>
            <p:cNvSpPr/>
            <p:nvPr/>
          </p:nvSpPr>
          <p:spPr>
            <a:xfrm>
              <a:off x="544025" y="4422875"/>
              <a:ext cx="84725" cy="170725"/>
            </a:xfrm>
            <a:custGeom>
              <a:avLst/>
              <a:gdLst/>
              <a:ahLst/>
              <a:cxnLst/>
              <a:rect l="l" t="t" r="r" b="b"/>
              <a:pathLst>
                <a:path w="3389" h="6829" extrusionOk="0">
                  <a:moveTo>
                    <a:pt x="3213" y="0"/>
                  </a:moveTo>
                  <a:cubicBezTo>
                    <a:pt x="3180" y="0"/>
                    <a:pt x="3147" y="8"/>
                    <a:pt x="3116" y="23"/>
                  </a:cubicBezTo>
                  <a:cubicBezTo>
                    <a:pt x="1" y="2050"/>
                    <a:pt x="394" y="6828"/>
                    <a:pt x="394" y="6828"/>
                  </a:cubicBezTo>
                  <a:cubicBezTo>
                    <a:pt x="2995" y="3199"/>
                    <a:pt x="3328" y="931"/>
                    <a:pt x="3388" y="175"/>
                  </a:cubicBezTo>
                  <a:cubicBezTo>
                    <a:pt x="3388" y="62"/>
                    <a:pt x="3305" y="0"/>
                    <a:pt x="321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88;p58"/>
            <p:cNvSpPr/>
            <p:nvPr/>
          </p:nvSpPr>
          <p:spPr>
            <a:xfrm>
              <a:off x="553100" y="4458975"/>
              <a:ext cx="53700" cy="133875"/>
            </a:xfrm>
            <a:custGeom>
              <a:avLst/>
              <a:gdLst/>
              <a:ahLst/>
              <a:cxnLst/>
              <a:rect l="l" t="t" r="r" b="b"/>
              <a:pathLst>
                <a:path w="2148" h="5355" extrusionOk="0">
                  <a:moveTo>
                    <a:pt x="2148" y="1"/>
                  </a:moveTo>
                  <a:lnTo>
                    <a:pt x="2148" y="1"/>
                  </a:lnTo>
                  <a:cubicBezTo>
                    <a:pt x="1997" y="213"/>
                    <a:pt x="1876" y="455"/>
                    <a:pt x="1785" y="727"/>
                  </a:cubicBezTo>
                  <a:cubicBezTo>
                    <a:pt x="1543" y="1211"/>
                    <a:pt x="1241" y="1876"/>
                    <a:pt x="938" y="2602"/>
                  </a:cubicBezTo>
                  <a:cubicBezTo>
                    <a:pt x="636" y="3358"/>
                    <a:pt x="394" y="4023"/>
                    <a:pt x="243" y="4538"/>
                  </a:cubicBezTo>
                  <a:cubicBezTo>
                    <a:pt x="122" y="4779"/>
                    <a:pt x="61" y="5082"/>
                    <a:pt x="1" y="5354"/>
                  </a:cubicBezTo>
                  <a:cubicBezTo>
                    <a:pt x="152" y="5112"/>
                    <a:pt x="273" y="4840"/>
                    <a:pt x="364" y="4568"/>
                  </a:cubicBezTo>
                  <a:cubicBezTo>
                    <a:pt x="575" y="4023"/>
                    <a:pt x="847" y="3388"/>
                    <a:pt x="1120" y="2693"/>
                  </a:cubicBezTo>
                  <a:cubicBezTo>
                    <a:pt x="1392" y="1997"/>
                    <a:pt x="1634" y="1332"/>
                    <a:pt x="1876" y="787"/>
                  </a:cubicBezTo>
                  <a:cubicBezTo>
                    <a:pt x="1966" y="545"/>
                    <a:pt x="2087" y="273"/>
                    <a:pt x="2148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89;p58"/>
            <p:cNvSpPr/>
            <p:nvPr/>
          </p:nvSpPr>
          <p:spPr>
            <a:xfrm>
              <a:off x="308875" y="3477400"/>
              <a:ext cx="108900" cy="152150"/>
            </a:xfrm>
            <a:custGeom>
              <a:avLst/>
              <a:gdLst/>
              <a:ahLst/>
              <a:cxnLst/>
              <a:rect l="l" t="t" r="r" b="b"/>
              <a:pathLst>
                <a:path w="4356" h="6086" extrusionOk="0">
                  <a:moveTo>
                    <a:pt x="156" y="0"/>
                  </a:moveTo>
                  <a:cubicBezTo>
                    <a:pt x="78" y="0"/>
                    <a:pt x="1" y="71"/>
                    <a:pt x="1" y="158"/>
                  </a:cubicBezTo>
                  <a:cubicBezTo>
                    <a:pt x="91" y="3878"/>
                    <a:pt x="4356" y="6086"/>
                    <a:pt x="4356" y="6086"/>
                  </a:cubicBezTo>
                  <a:cubicBezTo>
                    <a:pt x="2632" y="1973"/>
                    <a:pt x="878" y="460"/>
                    <a:pt x="243" y="37"/>
                  </a:cubicBezTo>
                  <a:cubicBezTo>
                    <a:pt x="217" y="11"/>
                    <a:pt x="186" y="0"/>
                    <a:pt x="156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90;p58"/>
            <p:cNvSpPr/>
            <p:nvPr/>
          </p:nvSpPr>
          <p:spPr>
            <a:xfrm>
              <a:off x="330800" y="3513100"/>
              <a:ext cx="85475" cy="116450"/>
            </a:xfrm>
            <a:custGeom>
              <a:avLst/>
              <a:gdLst/>
              <a:ahLst/>
              <a:cxnLst/>
              <a:rect l="l" t="t" r="r" b="b"/>
              <a:pathLst>
                <a:path w="3419" h="4658" extrusionOk="0">
                  <a:moveTo>
                    <a:pt x="1" y="0"/>
                  </a:moveTo>
                  <a:lnTo>
                    <a:pt x="1" y="0"/>
                  </a:lnTo>
                  <a:cubicBezTo>
                    <a:pt x="122" y="272"/>
                    <a:pt x="273" y="514"/>
                    <a:pt x="424" y="726"/>
                  </a:cubicBezTo>
                  <a:cubicBezTo>
                    <a:pt x="727" y="1180"/>
                    <a:pt x="1120" y="1785"/>
                    <a:pt x="1573" y="2420"/>
                  </a:cubicBezTo>
                  <a:cubicBezTo>
                    <a:pt x="2057" y="3085"/>
                    <a:pt x="2511" y="3660"/>
                    <a:pt x="2844" y="4053"/>
                  </a:cubicBezTo>
                  <a:cubicBezTo>
                    <a:pt x="2995" y="4295"/>
                    <a:pt x="3207" y="4507"/>
                    <a:pt x="3418" y="4658"/>
                  </a:cubicBezTo>
                  <a:cubicBezTo>
                    <a:pt x="3267" y="4416"/>
                    <a:pt x="3116" y="4204"/>
                    <a:pt x="2934" y="3992"/>
                  </a:cubicBezTo>
                  <a:lnTo>
                    <a:pt x="1725" y="2329"/>
                  </a:lnTo>
                  <a:lnTo>
                    <a:pt x="545" y="666"/>
                  </a:lnTo>
                  <a:cubicBezTo>
                    <a:pt x="364" y="424"/>
                    <a:pt x="212" y="212"/>
                    <a:pt x="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1;p58"/>
            <p:cNvSpPr/>
            <p:nvPr/>
          </p:nvSpPr>
          <p:spPr>
            <a:xfrm>
              <a:off x="413975" y="3729625"/>
              <a:ext cx="117975" cy="146425"/>
            </a:xfrm>
            <a:custGeom>
              <a:avLst/>
              <a:gdLst/>
              <a:ahLst/>
              <a:cxnLst/>
              <a:rect l="l" t="t" r="r" b="b"/>
              <a:pathLst>
                <a:path w="4719" h="5857" extrusionOk="0">
                  <a:moveTo>
                    <a:pt x="176" y="0"/>
                  </a:moveTo>
                  <a:cubicBezTo>
                    <a:pt x="93" y="0"/>
                    <a:pt x="1" y="76"/>
                    <a:pt x="1" y="171"/>
                  </a:cubicBezTo>
                  <a:cubicBezTo>
                    <a:pt x="333" y="3891"/>
                    <a:pt x="4719" y="5856"/>
                    <a:pt x="4719" y="5856"/>
                  </a:cubicBezTo>
                  <a:cubicBezTo>
                    <a:pt x="2753" y="1834"/>
                    <a:pt x="908" y="412"/>
                    <a:pt x="243" y="19"/>
                  </a:cubicBezTo>
                  <a:cubicBezTo>
                    <a:pt x="223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92;p58"/>
            <p:cNvSpPr/>
            <p:nvPr/>
          </p:nvSpPr>
          <p:spPr>
            <a:xfrm>
              <a:off x="438175" y="3764875"/>
              <a:ext cx="92275" cy="111175"/>
            </a:xfrm>
            <a:custGeom>
              <a:avLst/>
              <a:gdLst/>
              <a:ahLst/>
              <a:cxnLst/>
              <a:rect l="l" t="t" r="r" b="b"/>
              <a:pathLst>
                <a:path w="3691" h="4447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243"/>
                    <a:pt x="303" y="484"/>
                    <a:pt x="484" y="696"/>
                  </a:cubicBezTo>
                  <a:cubicBezTo>
                    <a:pt x="787" y="1120"/>
                    <a:pt x="1240" y="1694"/>
                    <a:pt x="1724" y="2329"/>
                  </a:cubicBezTo>
                  <a:cubicBezTo>
                    <a:pt x="2239" y="2934"/>
                    <a:pt x="2692" y="3479"/>
                    <a:pt x="3085" y="3872"/>
                  </a:cubicBezTo>
                  <a:cubicBezTo>
                    <a:pt x="3267" y="4084"/>
                    <a:pt x="3479" y="4295"/>
                    <a:pt x="3690" y="4446"/>
                  </a:cubicBezTo>
                  <a:cubicBezTo>
                    <a:pt x="3539" y="4205"/>
                    <a:pt x="3358" y="3993"/>
                    <a:pt x="3176" y="3781"/>
                  </a:cubicBezTo>
                  <a:lnTo>
                    <a:pt x="1876" y="2208"/>
                  </a:lnTo>
                  <a:lnTo>
                    <a:pt x="575" y="636"/>
                  </a:lnTo>
                  <a:cubicBezTo>
                    <a:pt x="424" y="394"/>
                    <a:pt x="212" y="182"/>
                    <a:pt x="0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93;p58"/>
            <p:cNvSpPr/>
            <p:nvPr/>
          </p:nvSpPr>
          <p:spPr>
            <a:xfrm>
              <a:off x="392800" y="3967600"/>
              <a:ext cx="77900" cy="182150"/>
            </a:xfrm>
            <a:custGeom>
              <a:avLst/>
              <a:gdLst/>
              <a:ahLst/>
              <a:cxnLst/>
              <a:rect l="l" t="t" r="r" b="b"/>
              <a:pathLst>
                <a:path w="3116" h="7286" extrusionOk="0">
                  <a:moveTo>
                    <a:pt x="1587" y="1"/>
                  </a:moveTo>
                  <a:cubicBezTo>
                    <a:pt x="1527" y="1"/>
                    <a:pt x="1468" y="38"/>
                    <a:pt x="1453" y="118"/>
                  </a:cubicBezTo>
                  <a:cubicBezTo>
                    <a:pt x="1" y="3566"/>
                    <a:pt x="3025" y="7286"/>
                    <a:pt x="3025" y="7286"/>
                  </a:cubicBezTo>
                  <a:cubicBezTo>
                    <a:pt x="3116" y="2840"/>
                    <a:pt x="2118" y="753"/>
                    <a:pt x="1725" y="88"/>
                  </a:cubicBezTo>
                  <a:cubicBezTo>
                    <a:pt x="1696" y="31"/>
                    <a:pt x="1641" y="1"/>
                    <a:pt x="1587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4;p58"/>
            <p:cNvSpPr/>
            <p:nvPr/>
          </p:nvSpPr>
          <p:spPr>
            <a:xfrm>
              <a:off x="435900" y="4008350"/>
              <a:ext cx="31775" cy="141400"/>
            </a:xfrm>
            <a:custGeom>
              <a:avLst/>
              <a:gdLst/>
              <a:ahLst/>
              <a:cxnLst/>
              <a:rect l="l" t="t" r="r" b="b"/>
              <a:pathLst>
                <a:path w="1271" h="5656" extrusionOk="0">
                  <a:moveTo>
                    <a:pt x="1" y="0"/>
                  </a:moveTo>
                  <a:cubicBezTo>
                    <a:pt x="1" y="303"/>
                    <a:pt x="31" y="575"/>
                    <a:pt x="122" y="847"/>
                  </a:cubicBezTo>
                  <a:cubicBezTo>
                    <a:pt x="182" y="1361"/>
                    <a:pt x="333" y="2087"/>
                    <a:pt x="485" y="2873"/>
                  </a:cubicBezTo>
                  <a:cubicBezTo>
                    <a:pt x="666" y="3660"/>
                    <a:pt x="848" y="4355"/>
                    <a:pt x="969" y="4870"/>
                  </a:cubicBezTo>
                  <a:cubicBezTo>
                    <a:pt x="1029" y="5142"/>
                    <a:pt x="1150" y="5414"/>
                    <a:pt x="1271" y="5656"/>
                  </a:cubicBezTo>
                  <a:cubicBezTo>
                    <a:pt x="1241" y="5384"/>
                    <a:pt x="1180" y="5112"/>
                    <a:pt x="1120" y="4839"/>
                  </a:cubicBezTo>
                  <a:cubicBezTo>
                    <a:pt x="969" y="4265"/>
                    <a:pt x="817" y="3569"/>
                    <a:pt x="666" y="2843"/>
                  </a:cubicBezTo>
                  <a:cubicBezTo>
                    <a:pt x="515" y="2087"/>
                    <a:pt x="364" y="1422"/>
                    <a:pt x="243" y="817"/>
                  </a:cubicBezTo>
                  <a:cubicBezTo>
                    <a:pt x="182" y="545"/>
                    <a:pt x="122" y="272"/>
                    <a:pt x="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95;p58"/>
            <p:cNvSpPr/>
            <p:nvPr/>
          </p:nvSpPr>
          <p:spPr>
            <a:xfrm>
              <a:off x="428350" y="4324675"/>
              <a:ext cx="114950" cy="147950"/>
            </a:xfrm>
            <a:custGeom>
              <a:avLst/>
              <a:gdLst/>
              <a:ahLst/>
              <a:cxnLst/>
              <a:rect l="l" t="t" r="r" b="b"/>
              <a:pathLst>
                <a:path w="4598" h="5918" extrusionOk="0">
                  <a:moveTo>
                    <a:pt x="164" y="0"/>
                  </a:moveTo>
                  <a:cubicBezTo>
                    <a:pt x="74" y="0"/>
                    <a:pt x="0" y="76"/>
                    <a:pt x="0" y="171"/>
                  </a:cubicBezTo>
                  <a:cubicBezTo>
                    <a:pt x="272" y="3891"/>
                    <a:pt x="4597" y="5917"/>
                    <a:pt x="4597" y="5917"/>
                  </a:cubicBezTo>
                  <a:cubicBezTo>
                    <a:pt x="2692" y="1865"/>
                    <a:pt x="877" y="443"/>
                    <a:pt x="242" y="20"/>
                  </a:cubicBezTo>
                  <a:cubicBezTo>
                    <a:pt x="216" y="6"/>
                    <a:pt x="189" y="0"/>
                    <a:pt x="164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96;p58"/>
            <p:cNvSpPr/>
            <p:nvPr/>
          </p:nvSpPr>
          <p:spPr>
            <a:xfrm>
              <a:off x="451775" y="4359925"/>
              <a:ext cx="90775" cy="112700"/>
            </a:xfrm>
            <a:custGeom>
              <a:avLst/>
              <a:gdLst/>
              <a:ahLst/>
              <a:cxnLst/>
              <a:rect l="l" t="t" r="r" b="b"/>
              <a:pathLst>
                <a:path w="3631" h="4508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243"/>
                    <a:pt x="273" y="485"/>
                    <a:pt x="455" y="727"/>
                  </a:cubicBezTo>
                  <a:cubicBezTo>
                    <a:pt x="757" y="1150"/>
                    <a:pt x="1180" y="1725"/>
                    <a:pt x="1695" y="2360"/>
                  </a:cubicBezTo>
                  <a:cubicBezTo>
                    <a:pt x="2178" y="2995"/>
                    <a:pt x="2662" y="3539"/>
                    <a:pt x="2995" y="3933"/>
                  </a:cubicBezTo>
                  <a:cubicBezTo>
                    <a:pt x="3177" y="4144"/>
                    <a:pt x="3388" y="4356"/>
                    <a:pt x="3630" y="4507"/>
                  </a:cubicBezTo>
                  <a:cubicBezTo>
                    <a:pt x="3479" y="4265"/>
                    <a:pt x="3297" y="4054"/>
                    <a:pt x="3116" y="3842"/>
                  </a:cubicBezTo>
                  <a:lnTo>
                    <a:pt x="1816" y="2239"/>
                  </a:lnTo>
                  <a:lnTo>
                    <a:pt x="545" y="636"/>
                  </a:lnTo>
                  <a:cubicBezTo>
                    <a:pt x="394" y="394"/>
                    <a:pt x="213" y="182"/>
                    <a:pt x="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97;p58"/>
            <p:cNvSpPr/>
            <p:nvPr/>
          </p:nvSpPr>
          <p:spPr>
            <a:xfrm>
              <a:off x="552350" y="4000775"/>
              <a:ext cx="207200" cy="536875"/>
            </a:xfrm>
            <a:custGeom>
              <a:avLst/>
              <a:gdLst/>
              <a:ahLst/>
              <a:cxnLst/>
              <a:rect l="l" t="t" r="r" b="b"/>
              <a:pathLst>
                <a:path w="8288" h="21475" extrusionOk="0">
                  <a:moveTo>
                    <a:pt x="8287" y="1"/>
                  </a:moveTo>
                  <a:cubicBezTo>
                    <a:pt x="8257" y="31"/>
                    <a:pt x="8257" y="61"/>
                    <a:pt x="8257" y="92"/>
                  </a:cubicBezTo>
                  <a:lnTo>
                    <a:pt x="8227" y="394"/>
                  </a:lnTo>
                  <a:cubicBezTo>
                    <a:pt x="8197" y="696"/>
                    <a:pt x="8166" y="1090"/>
                    <a:pt x="8136" y="1573"/>
                  </a:cubicBezTo>
                  <a:cubicBezTo>
                    <a:pt x="8045" y="2602"/>
                    <a:pt x="7955" y="4023"/>
                    <a:pt x="7834" y="5717"/>
                  </a:cubicBezTo>
                  <a:cubicBezTo>
                    <a:pt x="7531" y="7441"/>
                    <a:pt x="6624" y="9316"/>
                    <a:pt x="5444" y="11191"/>
                  </a:cubicBezTo>
                  <a:cubicBezTo>
                    <a:pt x="4598" y="12522"/>
                    <a:pt x="3690" y="13792"/>
                    <a:pt x="2904" y="14972"/>
                  </a:cubicBezTo>
                  <a:cubicBezTo>
                    <a:pt x="2178" y="15970"/>
                    <a:pt x="1573" y="17059"/>
                    <a:pt x="998" y="18178"/>
                  </a:cubicBezTo>
                  <a:cubicBezTo>
                    <a:pt x="635" y="18934"/>
                    <a:pt x="363" y="19750"/>
                    <a:pt x="152" y="20567"/>
                  </a:cubicBezTo>
                  <a:cubicBezTo>
                    <a:pt x="91" y="20839"/>
                    <a:pt x="31" y="21081"/>
                    <a:pt x="31" y="21232"/>
                  </a:cubicBezTo>
                  <a:cubicBezTo>
                    <a:pt x="0" y="21293"/>
                    <a:pt x="0" y="21384"/>
                    <a:pt x="0" y="21474"/>
                  </a:cubicBezTo>
                  <a:cubicBezTo>
                    <a:pt x="31" y="21384"/>
                    <a:pt x="31" y="21323"/>
                    <a:pt x="61" y="21232"/>
                  </a:cubicBezTo>
                  <a:cubicBezTo>
                    <a:pt x="91" y="21081"/>
                    <a:pt x="152" y="20869"/>
                    <a:pt x="212" y="20567"/>
                  </a:cubicBezTo>
                  <a:cubicBezTo>
                    <a:pt x="454" y="19781"/>
                    <a:pt x="756" y="18994"/>
                    <a:pt x="1119" y="18238"/>
                  </a:cubicBezTo>
                  <a:cubicBezTo>
                    <a:pt x="1694" y="17119"/>
                    <a:pt x="2329" y="16061"/>
                    <a:pt x="3055" y="15062"/>
                  </a:cubicBezTo>
                  <a:cubicBezTo>
                    <a:pt x="3841" y="13883"/>
                    <a:pt x="4749" y="12643"/>
                    <a:pt x="5626" y="11282"/>
                  </a:cubicBezTo>
                  <a:cubicBezTo>
                    <a:pt x="6805" y="9407"/>
                    <a:pt x="7682" y="7471"/>
                    <a:pt x="8015" y="5747"/>
                  </a:cubicBezTo>
                  <a:lnTo>
                    <a:pt x="8227" y="1573"/>
                  </a:lnTo>
                  <a:cubicBezTo>
                    <a:pt x="8257" y="1090"/>
                    <a:pt x="8287" y="696"/>
                    <a:pt x="8287" y="424"/>
                  </a:cubicBezTo>
                  <a:lnTo>
                    <a:pt x="8287" y="122"/>
                  </a:lnTo>
                  <a:lnTo>
                    <a:pt x="8287" y="1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98;p58"/>
            <p:cNvSpPr/>
            <p:nvPr/>
          </p:nvSpPr>
          <p:spPr>
            <a:xfrm>
              <a:off x="661975" y="4088825"/>
              <a:ext cx="78675" cy="184925"/>
            </a:xfrm>
            <a:custGeom>
              <a:avLst/>
              <a:gdLst/>
              <a:ahLst/>
              <a:cxnLst/>
              <a:rect l="l" t="t" r="r" b="b"/>
              <a:pathLst>
                <a:path w="3147" h="7397" extrusionOk="0">
                  <a:moveTo>
                    <a:pt x="706" y="1"/>
                  </a:moveTo>
                  <a:cubicBezTo>
                    <a:pt x="642" y="1"/>
                    <a:pt x="579" y="40"/>
                    <a:pt x="545" y="108"/>
                  </a:cubicBezTo>
                  <a:cubicBezTo>
                    <a:pt x="364" y="864"/>
                    <a:pt x="1" y="3133"/>
                    <a:pt x="1301" y="7397"/>
                  </a:cubicBezTo>
                  <a:cubicBezTo>
                    <a:pt x="1301" y="7397"/>
                    <a:pt x="3146" y="2981"/>
                    <a:pt x="848" y="78"/>
                  </a:cubicBezTo>
                  <a:cubicBezTo>
                    <a:pt x="808" y="25"/>
                    <a:pt x="756" y="1"/>
                    <a:pt x="706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99;p58"/>
            <p:cNvSpPr/>
            <p:nvPr/>
          </p:nvSpPr>
          <p:spPr>
            <a:xfrm>
              <a:off x="685425" y="4129325"/>
              <a:ext cx="12125" cy="144425"/>
            </a:xfrm>
            <a:custGeom>
              <a:avLst/>
              <a:gdLst/>
              <a:ahLst/>
              <a:cxnLst/>
              <a:rect l="l" t="t" r="r" b="b"/>
              <a:pathLst>
                <a:path w="485" h="5777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273"/>
                    <a:pt x="31" y="545"/>
                    <a:pt x="61" y="847"/>
                  </a:cubicBezTo>
                  <a:cubicBezTo>
                    <a:pt x="91" y="1422"/>
                    <a:pt x="152" y="2117"/>
                    <a:pt x="212" y="2874"/>
                  </a:cubicBezTo>
                  <a:cubicBezTo>
                    <a:pt x="242" y="3630"/>
                    <a:pt x="303" y="4325"/>
                    <a:pt x="333" y="4930"/>
                  </a:cubicBezTo>
                  <a:cubicBezTo>
                    <a:pt x="333" y="5202"/>
                    <a:pt x="363" y="5475"/>
                    <a:pt x="424" y="5777"/>
                  </a:cubicBezTo>
                  <a:cubicBezTo>
                    <a:pt x="454" y="5475"/>
                    <a:pt x="484" y="5202"/>
                    <a:pt x="454" y="4930"/>
                  </a:cubicBezTo>
                  <a:cubicBezTo>
                    <a:pt x="454" y="4386"/>
                    <a:pt x="424" y="3660"/>
                    <a:pt x="394" y="2874"/>
                  </a:cubicBezTo>
                  <a:cubicBezTo>
                    <a:pt x="333" y="2057"/>
                    <a:pt x="242" y="1361"/>
                    <a:pt x="182" y="817"/>
                  </a:cubicBezTo>
                  <a:cubicBezTo>
                    <a:pt x="152" y="545"/>
                    <a:pt x="121" y="27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00;p58"/>
            <p:cNvSpPr/>
            <p:nvPr/>
          </p:nvSpPr>
          <p:spPr>
            <a:xfrm>
              <a:off x="661975" y="4088825"/>
              <a:ext cx="78675" cy="184925"/>
            </a:xfrm>
            <a:custGeom>
              <a:avLst/>
              <a:gdLst/>
              <a:ahLst/>
              <a:cxnLst/>
              <a:rect l="l" t="t" r="r" b="b"/>
              <a:pathLst>
                <a:path w="3147" h="7397" extrusionOk="0">
                  <a:moveTo>
                    <a:pt x="706" y="1"/>
                  </a:moveTo>
                  <a:cubicBezTo>
                    <a:pt x="642" y="1"/>
                    <a:pt x="579" y="40"/>
                    <a:pt x="545" y="108"/>
                  </a:cubicBezTo>
                  <a:cubicBezTo>
                    <a:pt x="364" y="864"/>
                    <a:pt x="1" y="3133"/>
                    <a:pt x="1301" y="7397"/>
                  </a:cubicBezTo>
                  <a:cubicBezTo>
                    <a:pt x="1301" y="7397"/>
                    <a:pt x="3146" y="2981"/>
                    <a:pt x="848" y="78"/>
                  </a:cubicBezTo>
                  <a:cubicBezTo>
                    <a:pt x="808" y="25"/>
                    <a:pt x="756" y="1"/>
                    <a:pt x="706" y="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01;p58"/>
            <p:cNvSpPr/>
            <p:nvPr/>
          </p:nvSpPr>
          <p:spPr>
            <a:xfrm>
              <a:off x="510750" y="4357325"/>
              <a:ext cx="78675" cy="183350"/>
            </a:xfrm>
            <a:custGeom>
              <a:avLst/>
              <a:gdLst/>
              <a:ahLst/>
              <a:cxnLst/>
              <a:rect l="l" t="t" r="r" b="b"/>
              <a:pathLst>
                <a:path w="3147" h="7334" extrusionOk="0">
                  <a:moveTo>
                    <a:pt x="495" y="1"/>
                  </a:moveTo>
                  <a:cubicBezTo>
                    <a:pt x="414" y="1"/>
                    <a:pt x="334" y="54"/>
                    <a:pt x="334" y="135"/>
                  </a:cubicBezTo>
                  <a:cubicBezTo>
                    <a:pt x="182" y="891"/>
                    <a:pt x="1" y="3190"/>
                    <a:pt x="1664" y="7333"/>
                  </a:cubicBezTo>
                  <a:cubicBezTo>
                    <a:pt x="1664" y="7333"/>
                    <a:pt x="3146" y="2766"/>
                    <a:pt x="606" y="44"/>
                  </a:cubicBezTo>
                  <a:cubicBezTo>
                    <a:pt x="576" y="14"/>
                    <a:pt x="535" y="1"/>
                    <a:pt x="495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02;p58"/>
            <p:cNvSpPr/>
            <p:nvPr/>
          </p:nvSpPr>
          <p:spPr>
            <a:xfrm>
              <a:off x="531925" y="4396975"/>
              <a:ext cx="21950" cy="142925"/>
            </a:xfrm>
            <a:custGeom>
              <a:avLst/>
              <a:gdLst/>
              <a:ahLst/>
              <a:cxnLst/>
              <a:rect l="l" t="t" r="r" b="b"/>
              <a:pathLst>
                <a:path w="878" h="5717" extrusionOk="0">
                  <a:moveTo>
                    <a:pt x="1" y="1"/>
                  </a:moveTo>
                  <a:cubicBezTo>
                    <a:pt x="1" y="273"/>
                    <a:pt x="31" y="575"/>
                    <a:pt x="91" y="848"/>
                  </a:cubicBezTo>
                  <a:cubicBezTo>
                    <a:pt x="182" y="1422"/>
                    <a:pt x="273" y="2118"/>
                    <a:pt x="394" y="2874"/>
                  </a:cubicBezTo>
                  <a:lnTo>
                    <a:pt x="696" y="4900"/>
                  </a:lnTo>
                  <a:cubicBezTo>
                    <a:pt x="696" y="5173"/>
                    <a:pt x="757" y="5445"/>
                    <a:pt x="817" y="5717"/>
                  </a:cubicBezTo>
                  <a:cubicBezTo>
                    <a:pt x="878" y="5445"/>
                    <a:pt x="878" y="5173"/>
                    <a:pt x="817" y="4870"/>
                  </a:cubicBezTo>
                  <a:cubicBezTo>
                    <a:pt x="787" y="4356"/>
                    <a:pt x="696" y="3630"/>
                    <a:pt x="575" y="2844"/>
                  </a:cubicBezTo>
                  <a:cubicBezTo>
                    <a:pt x="454" y="2057"/>
                    <a:pt x="333" y="1332"/>
                    <a:pt x="212" y="817"/>
                  </a:cubicBezTo>
                  <a:cubicBezTo>
                    <a:pt x="182" y="545"/>
                    <a:pt x="122" y="27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03;p58"/>
            <p:cNvSpPr/>
            <p:nvPr/>
          </p:nvSpPr>
          <p:spPr>
            <a:xfrm>
              <a:off x="510750" y="4357325"/>
              <a:ext cx="78675" cy="183350"/>
            </a:xfrm>
            <a:custGeom>
              <a:avLst/>
              <a:gdLst/>
              <a:ahLst/>
              <a:cxnLst/>
              <a:rect l="l" t="t" r="r" b="b"/>
              <a:pathLst>
                <a:path w="3147" h="7334" extrusionOk="0">
                  <a:moveTo>
                    <a:pt x="495" y="1"/>
                  </a:moveTo>
                  <a:cubicBezTo>
                    <a:pt x="414" y="1"/>
                    <a:pt x="334" y="54"/>
                    <a:pt x="334" y="135"/>
                  </a:cubicBezTo>
                  <a:cubicBezTo>
                    <a:pt x="182" y="891"/>
                    <a:pt x="1" y="3190"/>
                    <a:pt x="1664" y="7333"/>
                  </a:cubicBezTo>
                  <a:cubicBezTo>
                    <a:pt x="1664" y="7333"/>
                    <a:pt x="3146" y="2766"/>
                    <a:pt x="606" y="44"/>
                  </a:cubicBezTo>
                  <a:cubicBezTo>
                    <a:pt x="576" y="14"/>
                    <a:pt x="535" y="1"/>
                    <a:pt x="495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04;p58"/>
            <p:cNvSpPr/>
            <p:nvPr/>
          </p:nvSpPr>
          <p:spPr>
            <a:xfrm>
              <a:off x="753475" y="3973975"/>
              <a:ext cx="98325" cy="164450"/>
            </a:xfrm>
            <a:custGeom>
              <a:avLst/>
              <a:gdLst/>
              <a:ahLst/>
              <a:cxnLst/>
              <a:rect l="l" t="t" r="r" b="b"/>
              <a:pathLst>
                <a:path w="3933" h="6578" extrusionOk="0">
                  <a:moveTo>
                    <a:pt x="3371" y="1"/>
                  </a:moveTo>
                  <a:cubicBezTo>
                    <a:pt x="3334" y="1"/>
                    <a:pt x="3297" y="14"/>
                    <a:pt x="3267" y="44"/>
                  </a:cubicBezTo>
                  <a:cubicBezTo>
                    <a:pt x="2692" y="559"/>
                    <a:pt x="1150" y="2252"/>
                    <a:pt x="0" y="6577"/>
                  </a:cubicBezTo>
                  <a:cubicBezTo>
                    <a:pt x="0" y="6577"/>
                    <a:pt x="3932" y="3825"/>
                    <a:pt x="3539" y="135"/>
                  </a:cubicBezTo>
                  <a:cubicBezTo>
                    <a:pt x="3519" y="55"/>
                    <a:pt x="3445" y="1"/>
                    <a:pt x="3371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05;p58"/>
            <p:cNvSpPr/>
            <p:nvPr/>
          </p:nvSpPr>
          <p:spPr>
            <a:xfrm>
              <a:off x="753475" y="3973975"/>
              <a:ext cx="98325" cy="164450"/>
            </a:xfrm>
            <a:custGeom>
              <a:avLst/>
              <a:gdLst/>
              <a:ahLst/>
              <a:cxnLst/>
              <a:rect l="l" t="t" r="r" b="b"/>
              <a:pathLst>
                <a:path w="3933" h="6578" extrusionOk="0">
                  <a:moveTo>
                    <a:pt x="3371" y="1"/>
                  </a:moveTo>
                  <a:cubicBezTo>
                    <a:pt x="3334" y="1"/>
                    <a:pt x="3297" y="14"/>
                    <a:pt x="3267" y="44"/>
                  </a:cubicBezTo>
                  <a:cubicBezTo>
                    <a:pt x="2692" y="559"/>
                    <a:pt x="1150" y="2252"/>
                    <a:pt x="0" y="6577"/>
                  </a:cubicBezTo>
                  <a:cubicBezTo>
                    <a:pt x="0" y="6577"/>
                    <a:pt x="3932" y="3825"/>
                    <a:pt x="3539" y="135"/>
                  </a:cubicBezTo>
                  <a:cubicBezTo>
                    <a:pt x="3519" y="55"/>
                    <a:pt x="3445" y="1"/>
                    <a:pt x="337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06;p58"/>
            <p:cNvSpPr/>
            <p:nvPr/>
          </p:nvSpPr>
          <p:spPr>
            <a:xfrm>
              <a:off x="754225" y="4012125"/>
              <a:ext cx="69600" cy="126300"/>
            </a:xfrm>
            <a:custGeom>
              <a:avLst/>
              <a:gdLst/>
              <a:ahLst/>
              <a:cxnLst/>
              <a:rect l="l" t="t" r="r" b="b"/>
              <a:pathLst>
                <a:path w="2784" h="5052" extrusionOk="0">
                  <a:moveTo>
                    <a:pt x="2783" y="0"/>
                  </a:moveTo>
                  <a:cubicBezTo>
                    <a:pt x="2602" y="212"/>
                    <a:pt x="2450" y="454"/>
                    <a:pt x="2329" y="696"/>
                  </a:cubicBezTo>
                  <a:cubicBezTo>
                    <a:pt x="2057" y="1240"/>
                    <a:pt x="1725" y="1845"/>
                    <a:pt x="1362" y="2511"/>
                  </a:cubicBezTo>
                  <a:cubicBezTo>
                    <a:pt x="999" y="3176"/>
                    <a:pt x="666" y="3781"/>
                    <a:pt x="394" y="4295"/>
                  </a:cubicBezTo>
                  <a:cubicBezTo>
                    <a:pt x="243" y="4537"/>
                    <a:pt x="122" y="4809"/>
                    <a:pt x="1" y="5051"/>
                  </a:cubicBezTo>
                  <a:cubicBezTo>
                    <a:pt x="212" y="4840"/>
                    <a:pt x="364" y="4628"/>
                    <a:pt x="515" y="4356"/>
                  </a:cubicBezTo>
                  <a:cubicBezTo>
                    <a:pt x="787" y="3932"/>
                    <a:pt x="1150" y="3297"/>
                    <a:pt x="1543" y="2601"/>
                  </a:cubicBezTo>
                  <a:cubicBezTo>
                    <a:pt x="1906" y="1906"/>
                    <a:pt x="2239" y="1240"/>
                    <a:pt x="2450" y="787"/>
                  </a:cubicBezTo>
                  <a:cubicBezTo>
                    <a:pt x="2602" y="515"/>
                    <a:pt x="2692" y="273"/>
                    <a:pt x="2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07;p58"/>
            <p:cNvSpPr/>
            <p:nvPr/>
          </p:nvSpPr>
          <p:spPr>
            <a:xfrm>
              <a:off x="591675" y="4316450"/>
              <a:ext cx="151100" cy="110800"/>
            </a:xfrm>
            <a:custGeom>
              <a:avLst/>
              <a:gdLst/>
              <a:ahLst/>
              <a:cxnLst/>
              <a:rect l="l" t="t" r="r" b="b"/>
              <a:pathLst>
                <a:path w="6044" h="4432" extrusionOk="0">
                  <a:moveTo>
                    <a:pt x="5899" y="0"/>
                  </a:moveTo>
                  <a:cubicBezTo>
                    <a:pt x="5880" y="0"/>
                    <a:pt x="5859" y="5"/>
                    <a:pt x="5837" y="16"/>
                  </a:cubicBezTo>
                  <a:cubicBezTo>
                    <a:pt x="5081" y="228"/>
                    <a:pt x="2934" y="1074"/>
                    <a:pt x="0" y="4432"/>
                  </a:cubicBezTo>
                  <a:cubicBezTo>
                    <a:pt x="0" y="4432"/>
                    <a:pt x="4748" y="3675"/>
                    <a:pt x="6019" y="228"/>
                  </a:cubicBezTo>
                  <a:cubicBezTo>
                    <a:pt x="6044" y="104"/>
                    <a:pt x="5987" y="0"/>
                    <a:pt x="5899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08;p58"/>
            <p:cNvSpPr/>
            <p:nvPr/>
          </p:nvSpPr>
          <p:spPr>
            <a:xfrm>
              <a:off x="591675" y="4316450"/>
              <a:ext cx="151100" cy="110800"/>
            </a:xfrm>
            <a:custGeom>
              <a:avLst/>
              <a:gdLst/>
              <a:ahLst/>
              <a:cxnLst/>
              <a:rect l="l" t="t" r="r" b="b"/>
              <a:pathLst>
                <a:path w="6044" h="4432" extrusionOk="0">
                  <a:moveTo>
                    <a:pt x="5899" y="0"/>
                  </a:moveTo>
                  <a:cubicBezTo>
                    <a:pt x="5880" y="0"/>
                    <a:pt x="5859" y="5"/>
                    <a:pt x="5837" y="16"/>
                  </a:cubicBezTo>
                  <a:cubicBezTo>
                    <a:pt x="5081" y="228"/>
                    <a:pt x="2934" y="1074"/>
                    <a:pt x="0" y="4432"/>
                  </a:cubicBezTo>
                  <a:cubicBezTo>
                    <a:pt x="0" y="4432"/>
                    <a:pt x="4748" y="3675"/>
                    <a:pt x="6019" y="228"/>
                  </a:cubicBezTo>
                  <a:cubicBezTo>
                    <a:pt x="6044" y="104"/>
                    <a:pt x="5987" y="0"/>
                    <a:pt x="5899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09;p58"/>
            <p:cNvSpPr/>
            <p:nvPr/>
          </p:nvSpPr>
          <p:spPr>
            <a:xfrm>
              <a:off x="592425" y="4344800"/>
              <a:ext cx="118725" cy="83200"/>
            </a:xfrm>
            <a:custGeom>
              <a:avLst/>
              <a:gdLst/>
              <a:ahLst/>
              <a:cxnLst/>
              <a:rect l="l" t="t" r="r" b="b"/>
              <a:pathLst>
                <a:path w="4749" h="3328" extrusionOk="0">
                  <a:moveTo>
                    <a:pt x="4749" y="1"/>
                  </a:moveTo>
                  <a:lnTo>
                    <a:pt x="4749" y="1"/>
                  </a:lnTo>
                  <a:cubicBezTo>
                    <a:pt x="4477" y="122"/>
                    <a:pt x="4235" y="273"/>
                    <a:pt x="4023" y="455"/>
                  </a:cubicBezTo>
                  <a:lnTo>
                    <a:pt x="2359" y="1634"/>
                  </a:lnTo>
                  <a:cubicBezTo>
                    <a:pt x="1724" y="2058"/>
                    <a:pt x="1180" y="2481"/>
                    <a:pt x="696" y="2814"/>
                  </a:cubicBezTo>
                  <a:cubicBezTo>
                    <a:pt x="454" y="2965"/>
                    <a:pt x="212" y="3146"/>
                    <a:pt x="0" y="3328"/>
                  </a:cubicBezTo>
                  <a:cubicBezTo>
                    <a:pt x="273" y="3237"/>
                    <a:pt x="514" y="3086"/>
                    <a:pt x="756" y="2935"/>
                  </a:cubicBezTo>
                  <a:cubicBezTo>
                    <a:pt x="1210" y="2662"/>
                    <a:pt x="1815" y="2269"/>
                    <a:pt x="2450" y="1785"/>
                  </a:cubicBezTo>
                  <a:cubicBezTo>
                    <a:pt x="3116" y="1332"/>
                    <a:pt x="3690" y="878"/>
                    <a:pt x="4114" y="576"/>
                  </a:cubicBezTo>
                  <a:cubicBezTo>
                    <a:pt x="4325" y="394"/>
                    <a:pt x="4537" y="213"/>
                    <a:pt x="47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10;p58"/>
            <p:cNvSpPr/>
            <p:nvPr/>
          </p:nvSpPr>
          <p:spPr>
            <a:xfrm>
              <a:off x="444225" y="4645750"/>
              <a:ext cx="215525" cy="232150"/>
            </a:xfrm>
            <a:custGeom>
              <a:avLst/>
              <a:gdLst/>
              <a:ahLst/>
              <a:cxnLst/>
              <a:rect l="l" t="t" r="r" b="b"/>
              <a:pathLst>
                <a:path w="8621" h="9286" extrusionOk="0">
                  <a:moveTo>
                    <a:pt x="1392" y="0"/>
                  </a:moveTo>
                  <a:lnTo>
                    <a:pt x="0" y="9285"/>
                  </a:lnTo>
                  <a:lnTo>
                    <a:pt x="8620" y="928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11;p58"/>
            <p:cNvSpPr/>
            <p:nvPr/>
          </p:nvSpPr>
          <p:spPr>
            <a:xfrm>
              <a:off x="466900" y="4715025"/>
              <a:ext cx="173175" cy="5125"/>
            </a:xfrm>
            <a:custGeom>
              <a:avLst/>
              <a:gdLst/>
              <a:ahLst/>
              <a:cxnLst/>
              <a:rect l="l" t="t" r="r" b="b"/>
              <a:pathLst>
                <a:path w="6927" h="205" extrusionOk="0">
                  <a:moveTo>
                    <a:pt x="2599" y="0"/>
                  </a:moveTo>
                  <a:cubicBezTo>
                    <a:pt x="1725" y="0"/>
                    <a:pt x="863" y="34"/>
                    <a:pt x="1" y="102"/>
                  </a:cubicBezTo>
                  <a:cubicBezTo>
                    <a:pt x="863" y="170"/>
                    <a:pt x="1725" y="205"/>
                    <a:pt x="2599" y="205"/>
                  </a:cubicBezTo>
                  <a:cubicBezTo>
                    <a:pt x="2891" y="205"/>
                    <a:pt x="3184" y="201"/>
                    <a:pt x="3479" y="193"/>
                  </a:cubicBezTo>
                  <a:cubicBezTo>
                    <a:pt x="3766" y="201"/>
                    <a:pt x="4053" y="205"/>
                    <a:pt x="4341" y="205"/>
                  </a:cubicBezTo>
                  <a:cubicBezTo>
                    <a:pt x="5203" y="205"/>
                    <a:pt x="6065" y="170"/>
                    <a:pt x="6927" y="102"/>
                  </a:cubicBezTo>
                  <a:cubicBezTo>
                    <a:pt x="6065" y="34"/>
                    <a:pt x="5203" y="0"/>
                    <a:pt x="4341" y="0"/>
                  </a:cubicBezTo>
                  <a:cubicBezTo>
                    <a:pt x="4053" y="0"/>
                    <a:pt x="3766" y="4"/>
                    <a:pt x="3479" y="12"/>
                  </a:cubicBezTo>
                  <a:cubicBezTo>
                    <a:pt x="3184" y="4"/>
                    <a:pt x="2891" y="0"/>
                    <a:pt x="2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12;p58"/>
            <p:cNvSpPr/>
            <p:nvPr/>
          </p:nvSpPr>
          <p:spPr>
            <a:xfrm>
              <a:off x="465400" y="4734200"/>
              <a:ext cx="179225" cy="4100"/>
            </a:xfrm>
            <a:custGeom>
              <a:avLst/>
              <a:gdLst/>
              <a:ahLst/>
              <a:cxnLst/>
              <a:rect l="l" t="t" r="r" b="b"/>
              <a:pathLst>
                <a:path w="7169" h="164" extrusionOk="0">
                  <a:moveTo>
                    <a:pt x="3569" y="1"/>
                  </a:moveTo>
                  <a:cubicBezTo>
                    <a:pt x="1603" y="1"/>
                    <a:pt x="0" y="31"/>
                    <a:pt x="0" y="61"/>
                  </a:cubicBezTo>
                  <a:cubicBezTo>
                    <a:pt x="885" y="129"/>
                    <a:pt x="1787" y="163"/>
                    <a:pt x="2680" y="163"/>
                  </a:cubicBezTo>
                  <a:cubicBezTo>
                    <a:pt x="2977" y="163"/>
                    <a:pt x="3274" y="160"/>
                    <a:pt x="3569" y="152"/>
                  </a:cubicBezTo>
                  <a:cubicBezTo>
                    <a:pt x="3872" y="160"/>
                    <a:pt x="4174" y="163"/>
                    <a:pt x="4476" y="163"/>
                  </a:cubicBezTo>
                  <a:cubicBezTo>
                    <a:pt x="5382" y="163"/>
                    <a:pt x="6284" y="129"/>
                    <a:pt x="7168" y="61"/>
                  </a:cubicBezTo>
                  <a:cubicBezTo>
                    <a:pt x="7168" y="31"/>
                    <a:pt x="5565" y="1"/>
                    <a:pt x="3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452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49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4891796">
            <a:off x="580405" y="-2217990"/>
            <a:ext cx="7807798" cy="10552073"/>
          </a:xfrm>
          <a:prstGeom prst="rect">
            <a:avLst/>
          </a:prstGeom>
          <a:solidFill>
            <a:srgbClr val="A48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17435" y="274666"/>
            <a:ext cx="9850484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7058" y="381135"/>
            <a:ext cx="570644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Order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56183" y="2385391"/>
            <a:ext cx="8130208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user want to purchase or place order of the product then he/she must be logged in.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registration, user can login and select the product which user want to add to cart.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product is adding to add to cart, we show them the view in which there are three options:-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Delete order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Place order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Continue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14F865-EBFB-4BF4-8BEE-0146385BFADB}"/>
              </a:ext>
            </a:extLst>
          </p:cNvPr>
          <p:cNvGrpSpPr/>
          <p:nvPr/>
        </p:nvGrpSpPr>
        <p:grpSpPr>
          <a:xfrm flipH="1">
            <a:off x="10585174" y="4890052"/>
            <a:ext cx="1507434" cy="1898374"/>
            <a:chOff x="-269682" y="2392932"/>
            <a:chExt cx="3796368" cy="45204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F2344D0-F67B-48AD-8B78-7EBE9F277A50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31" name="Freeform: Shape 82">
                <a:extLst>
                  <a:ext uri="{FF2B5EF4-FFF2-40B4-BE49-F238E27FC236}">
                    <a16:creationId xmlns:a16="http://schemas.microsoft.com/office/drawing/2014/main" id="{4AAF1E3B-EADA-42E0-AB11-705281A8311D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83">
                <a:extLst>
                  <a:ext uri="{FF2B5EF4-FFF2-40B4-BE49-F238E27FC236}">
                    <a16:creationId xmlns:a16="http://schemas.microsoft.com/office/drawing/2014/main" id="{D5AA146B-3A3D-4FD8-8EEE-4E6B8BF4AD22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84">
                <a:extLst>
                  <a:ext uri="{FF2B5EF4-FFF2-40B4-BE49-F238E27FC236}">
                    <a16:creationId xmlns:a16="http://schemas.microsoft.com/office/drawing/2014/main" id="{CACF2B15-5661-4B43-B2B5-43DD11B51D4D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85">
                <a:extLst>
                  <a:ext uri="{FF2B5EF4-FFF2-40B4-BE49-F238E27FC236}">
                    <a16:creationId xmlns:a16="http://schemas.microsoft.com/office/drawing/2014/main" id="{4445533F-D999-401D-99DB-10D197186DC6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69">
              <a:extLst>
                <a:ext uri="{FF2B5EF4-FFF2-40B4-BE49-F238E27FC236}">
                  <a16:creationId xmlns:a16="http://schemas.microsoft.com/office/drawing/2014/main" id="{88DDE007-6ECF-443B-9D5E-9CD71EE6EFDE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6D6E6B-C4F8-43C9-BFF2-4071160FD637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23" name="Freeform: Shape 75">
                <a:extLst>
                  <a:ext uri="{FF2B5EF4-FFF2-40B4-BE49-F238E27FC236}">
                    <a16:creationId xmlns:a16="http://schemas.microsoft.com/office/drawing/2014/main" id="{22C0BFD3-78FE-4278-B2B7-0904EBFC8321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76">
                <a:extLst>
                  <a:ext uri="{FF2B5EF4-FFF2-40B4-BE49-F238E27FC236}">
                    <a16:creationId xmlns:a16="http://schemas.microsoft.com/office/drawing/2014/main" id="{E6542291-B973-4056-A526-CC775C77B4D0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77">
                <a:extLst>
                  <a:ext uri="{FF2B5EF4-FFF2-40B4-BE49-F238E27FC236}">
                    <a16:creationId xmlns:a16="http://schemas.microsoft.com/office/drawing/2014/main" id="{A9D36220-A765-40F5-8B42-0479818D1583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78">
                <a:extLst>
                  <a:ext uri="{FF2B5EF4-FFF2-40B4-BE49-F238E27FC236}">
                    <a16:creationId xmlns:a16="http://schemas.microsoft.com/office/drawing/2014/main" id="{7AD13BCA-A506-40CE-B984-72D13FBC8917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79">
                <a:extLst>
                  <a:ext uri="{FF2B5EF4-FFF2-40B4-BE49-F238E27FC236}">
                    <a16:creationId xmlns:a16="http://schemas.microsoft.com/office/drawing/2014/main" id="{A51CAC59-B44E-4A7D-9F89-2C6DD19BF7D2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0">
                <a:extLst>
                  <a:ext uri="{FF2B5EF4-FFF2-40B4-BE49-F238E27FC236}">
                    <a16:creationId xmlns:a16="http://schemas.microsoft.com/office/drawing/2014/main" id="{E68B2AD5-C89E-45EE-B77B-FDE5A41DB3FE}"/>
                  </a:ext>
                </a:extLst>
              </p:cNvPr>
              <p:cNvSpPr/>
              <p:nvPr/>
            </p:nvSpPr>
            <p:spPr>
              <a:xfrm rot="2335388">
                <a:off x="7215700" y="1773625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81">
                <a:extLst>
                  <a:ext uri="{FF2B5EF4-FFF2-40B4-BE49-F238E27FC236}">
                    <a16:creationId xmlns:a16="http://schemas.microsoft.com/office/drawing/2014/main" id="{535AA5C7-CCE0-4063-9698-3C2015E5BF91}"/>
                  </a:ext>
                </a:extLst>
              </p:cNvPr>
              <p:cNvSpPr/>
              <p:nvPr/>
            </p:nvSpPr>
            <p:spPr>
              <a:xfrm rot="2330257" flipH="1">
                <a:off x="6990633" y="1614204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4DD565-5A68-41EB-8CDD-18A5C6036F4C}"/>
                </a:ext>
              </a:extLst>
            </p:cNvPr>
            <p:cNvGrpSpPr/>
            <p:nvPr/>
          </p:nvGrpSpPr>
          <p:grpSpPr>
            <a:xfrm>
              <a:off x="592728" y="5533167"/>
              <a:ext cx="1616244" cy="1380262"/>
              <a:chOff x="4983166" y="4633683"/>
              <a:chExt cx="2207049" cy="1884808"/>
            </a:xfrm>
          </p:grpSpPr>
          <p:sp>
            <p:nvSpPr>
              <p:cNvPr id="20" name="Freeform: Shape 72">
                <a:extLst>
                  <a:ext uri="{FF2B5EF4-FFF2-40B4-BE49-F238E27FC236}">
                    <a16:creationId xmlns:a16="http://schemas.microsoft.com/office/drawing/2014/main" id="{0884419C-B1F9-4A61-9143-2E244906C1A8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3">
                <a:extLst>
                  <a:ext uri="{FF2B5EF4-FFF2-40B4-BE49-F238E27FC236}">
                    <a16:creationId xmlns:a16="http://schemas.microsoft.com/office/drawing/2014/main" id="{3335A83B-F5DB-4E64-88C9-35EA21984885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4">
                <a:extLst>
                  <a:ext uri="{FF2B5EF4-FFF2-40B4-BE49-F238E27FC236}">
                    <a16:creationId xmlns:a16="http://schemas.microsoft.com/office/drawing/2014/main" id="{C04005DF-CCAF-44CA-B3DC-199615AC25A1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1666754" y="2013995"/>
            <a:ext cx="8840981" cy="429731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0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15787" y="1512830"/>
            <a:ext cx="11360426" cy="4959624"/>
          </a:xfrm>
          <a:prstGeom prst="rect">
            <a:avLst/>
          </a:prstGeom>
          <a:solidFill>
            <a:srgbClr val="6D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17435" y="274666"/>
            <a:ext cx="9850484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7058" y="381135"/>
            <a:ext cx="570644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Payment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9209" y="2534478"/>
            <a:ext cx="11883889" cy="240043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985500" y="279519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payment there are two types option.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Cash on delivery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Online payment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verifying the form, user choose option for confirm order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6010073"/>
            <a:ext cx="12192000" cy="8479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47112" y="3699082"/>
            <a:ext cx="4949687" cy="2734953"/>
            <a:chOff x="4900232" y="2169004"/>
            <a:chExt cx="7145163" cy="44720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0AC6E7-EB63-4967-9243-C2A88FC686F7}"/>
                </a:ext>
              </a:extLst>
            </p:cNvPr>
            <p:cNvGrpSpPr/>
            <p:nvPr/>
          </p:nvGrpSpPr>
          <p:grpSpPr>
            <a:xfrm>
              <a:off x="7090579" y="5941778"/>
              <a:ext cx="3298812" cy="521496"/>
              <a:chOff x="7072329" y="5919117"/>
              <a:chExt cx="3298812" cy="521496"/>
            </a:xfrm>
          </p:grpSpPr>
          <p:sp>
            <p:nvSpPr>
              <p:cNvPr id="11" name="Freeform: Shape 12">
                <a:extLst>
                  <a:ext uri="{FF2B5EF4-FFF2-40B4-BE49-F238E27FC236}">
                    <a16:creationId xmlns:a16="http://schemas.microsoft.com/office/drawing/2014/main" id="{B9CA925D-1F53-49A6-9A57-FC597B65B501}"/>
                  </a:ext>
                </a:extLst>
              </p:cNvPr>
              <p:cNvSpPr/>
              <p:nvPr/>
            </p:nvSpPr>
            <p:spPr>
              <a:xfrm>
                <a:off x="9828617" y="6310685"/>
                <a:ext cx="173088" cy="129928"/>
              </a:xfrm>
              <a:custGeom>
                <a:avLst/>
                <a:gdLst>
                  <a:gd name="connsiteX0" fmla="*/ 218671 w 260644"/>
                  <a:gd name="connsiteY0" fmla="*/ 0 h 195652"/>
                  <a:gd name="connsiteX1" fmla="*/ 68378 w 260644"/>
                  <a:gd name="connsiteY1" fmla="*/ 0 h 195652"/>
                  <a:gd name="connsiteX2" fmla="*/ 26403 w 260644"/>
                  <a:gd name="connsiteY2" fmla="*/ 44005 h 195652"/>
                  <a:gd name="connsiteX3" fmla="*/ 0 w 260644"/>
                  <a:gd name="connsiteY3" fmla="*/ 142847 h 195652"/>
                  <a:gd name="connsiteX4" fmla="*/ 41974 w 260644"/>
                  <a:gd name="connsiteY4" fmla="*/ 186852 h 195652"/>
                  <a:gd name="connsiteX5" fmla="*/ 192268 w 260644"/>
                  <a:gd name="connsiteY5" fmla="*/ 195652 h 195652"/>
                  <a:gd name="connsiteX6" fmla="*/ 234242 w 260644"/>
                  <a:gd name="connsiteY6" fmla="*/ 151648 h 195652"/>
                  <a:gd name="connsiteX7" fmla="*/ 260645 w 260644"/>
                  <a:gd name="connsiteY7" fmla="*/ 44005 h 195652"/>
                  <a:gd name="connsiteX8" fmla="*/ 218671 w 260644"/>
                  <a:gd name="connsiteY8" fmla="*/ 0 h 195652"/>
                  <a:gd name="connsiteX9" fmla="*/ 218671 w 260644"/>
                  <a:gd name="connsiteY9" fmla="*/ 0 h 195652"/>
                  <a:gd name="connsiteX10" fmla="*/ 179405 w 260644"/>
                  <a:gd name="connsiteY10" fmla="*/ 171281 h 195652"/>
                  <a:gd name="connsiteX11" fmla="*/ 44005 w 260644"/>
                  <a:gd name="connsiteY11" fmla="*/ 162480 h 195652"/>
                  <a:gd name="connsiteX12" fmla="*/ 29111 w 260644"/>
                  <a:gd name="connsiteY12" fmla="*/ 144201 h 195652"/>
                  <a:gd name="connsiteX13" fmla="*/ 46713 w 260644"/>
                  <a:gd name="connsiteY13" fmla="*/ 128630 h 195652"/>
                  <a:gd name="connsiteX14" fmla="*/ 182113 w 260644"/>
                  <a:gd name="connsiteY14" fmla="*/ 137431 h 195652"/>
                  <a:gd name="connsiteX15" fmla="*/ 197007 w 260644"/>
                  <a:gd name="connsiteY15" fmla="*/ 155710 h 195652"/>
                  <a:gd name="connsiteX16" fmla="*/ 179405 w 260644"/>
                  <a:gd name="connsiteY16" fmla="*/ 171281 h 195652"/>
                  <a:gd name="connsiteX17" fmla="*/ 179405 w 260644"/>
                  <a:gd name="connsiteY17" fmla="*/ 171281 h 1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0644" h="195652">
                    <a:moveTo>
                      <a:pt x="218671" y="0"/>
                    </a:moveTo>
                    <a:lnTo>
                      <a:pt x="68378" y="0"/>
                    </a:lnTo>
                    <a:cubicBezTo>
                      <a:pt x="45359" y="0"/>
                      <a:pt x="26403" y="18956"/>
                      <a:pt x="26403" y="44005"/>
                    </a:cubicBezTo>
                    <a:lnTo>
                      <a:pt x="0" y="142847"/>
                    </a:lnTo>
                    <a:cubicBezTo>
                      <a:pt x="0" y="166542"/>
                      <a:pt x="18279" y="186852"/>
                      <a:pt x="41974" y="186852"/>
                    </a:cubicBezTo>
                    <a:lnTo>
                      <a:pt x="192268" y="195652"/>
                    </a:lnTo>
                    <a:cubicBezTo>
                      <a:pt x="215286" y="195652"/>
                      <a:pt x="234242" y="176697"/>
                      <a:pt x="234242" y="151648"/>
                    </a:cubicBezTo>
                    <a:lnTo>
                      <a:pt x="260645" y="44005"/>
                    </a:lnTo>
                    <a:cubicBezTo>
                      <a:pt x="260645" y="18956"/>
                      <a:pt x="242366" y="0"/>
                      <a:pt x="218671" y="0"/>
                    </a:cubicBezTo>
                    <a:lnTo>
                      <a:pt x="218671" y="0"/>
                    </a:lnTo>
                    <a:close/>
                    <a:moveTo>
                      <a:pt x="179405" y="171281"/>
                    </a:moveTo>
                    <a:lnTo>
                      <a:pt x="44005" y="162480"/>
                    </a:lnTo>
                    <a:cubicBezTo>
                      <a:pt x="35204" y="161803"/>
                      <a:pt x="28434" y="153678"/>
                      <a:pt x="29111" y="144201"/>
                    </a:cubicBezTo>
                    <a:cubicBezTo>
                      <a:pt x="29788" y="134723"/>
                      <a:pt x="37913" y="127953"/>
                      <a:pt x="46713" y="128630"/>
                    </a:cubicBezTo>
                    <a:lnTo>
                      <a:pt x="182113" y="137431"/>
                    </a:lnTo>
                    <a:cubicBezTo>
                      <a:pt x="190914" y="138108"/>
                      <a:pt x="197684" y="146232"/>
                      <a:pt x="197007" y="155710"/>
                    </a:cubicBezTo>
                    <a:cubicBezTo>
                      <a:pt x="196330" y="164511"/>
                      <a:pt x="188206" y="171958"/>
                      <a:pt x="179405" y="171281"/>
                    </a:cubicBezTo>
                    <a:lnTo>
                      <a:pt x="179405" y="1712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3">
                <a:extLst>
                  <a:ext uri="{FF2B5EF4-FFF2-40B4-BE49-F238E27FC236}">
                    <a16:creationId xmlns:a16="http://schemas.microsoft.com/office/drawing/2014/main" id="{A1D4ADA8-DB22-4813-9EC3-9206010B160B}"/>
                  </a:ext>
                </a:extLst>
              </p:cNvPr>
              <p:cNvSpPr/>
              <p:nvPr/>
            </p:nvSpPr>
            <p:spPr>
              <a:xfrm>
                <a:off x="7130324" y="6135417"/>
                <a:ext cx="187025" cy="129928"/>
              </a:xfrm>
              <a:custGeom>
                <a:avLst/>
                <a:gdLst>
                  <a:gd name="connsiteX0" fmla="*/ 236273 w 281631"/>
                  <a:gd name="connsiteY0" fmla="*/ 0 h 195652"/>
                  <a:gd name="connsiteX1" fmla="*/ 73793 w 281631"/>
                  <a:gd name="connsiteY1" fmla="*/ 0 h 195652"/>
                  <a:gd name="connsiteX2" fmla="*/ 28434 w 281631"/>
                  <a:gd name="connsiteY2" fmla="*/ 44005 h 195652"/>
                  <a:gd name="connsiteX3" fmla="*/ 0 w 281631"/>
                  <a:gd name="connsiteY3" fmla="*/ 142847 h 195652"/>
                  <a:gd name="connsiteX4" fmla="*/ 45359 w 281631"/>
                  <a:gd name="connsiteY4" fmla="*/ 186852 h 195652"/>
                  <a:gd name="connsiteX5" fmla="*/ 207839 w 281631"/>
                  <a:gd name="connsiteY5" fmla="*/ 195653 h 195652"/>
                  <a:gd name="connsiteX6" fmla="*/ 253198 w 281631"/>
                  <a:gd name="connsiteY6" fmla="*/ 151648 h 195652"/>
                  <a:gd name="connsiteX7" fmla="*/ 281632 w 281631"/>
                  <a:gd name="connsiteY7" fmla="*/ 44005 h 195652"/>
                  <a:gd name="connsiteX8" fmla="*/ 236273 w 281631"/>
                  <a:gd name="connsiteY8" fmla="*/ 0 h 195652"/>
                  <a:gd name="connsiteX9" fmla="*/ 236273 w 281631"/>
                  <a:gd name="connsiteY9" fmla="*/ 0 h 195652"/>
                  <a:gd name="connsiteX10" fmla="*/ 193622 w 281631"/>
                  <a:gd name="connsiteY10" fmla="*/ 171281 h 195652"/>
                  <a:gd name="connsiteX11" fmla="*/ 46713 w 281631"/>
                  <a:gd name="connsiteY11" fmla="*/ 162480 h 195652"/>
                  <a:gd name="connsiteX12" fmla="*/ 30465 w 281631"/>
                  <a:gd name="connsiteY12" fmla="*/ 144201 h 195652"/>
                  <a:gd name="connsiteX13" fmla="*/ 49421 w 281631"/>
                  <a:gd name="connsiteY13" fmla="*/ 128630 h 195652"/>
                  <a:gd name="connsiteX14" fmla="*/ 196330 w 281631"/>
                  <a:gd name="connsiteY14" fmla="*/ 137431 h 195652"/>
                  <a:gd name="connsiteX15" fmla="*/ 212578 w 281631"/>
                  <a:gd name="connsiteY15" fmla="*/ 155710 h 195652"/>
                  <a:gd name="connsiteX16" fmla="*/ 193622 w 281631"/>
                  <a:gd name="connsiteY16" fmla="*/ 171281 h 195652"/>
                  <a:gd name="connsiteX17" fmla="*/ 193622 w 281631"/>
                  <a:gd name="connsiteY17" fmla="*/ 171281 h 1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1631" h="195652">
                    <a:moveTo>
                      <a:pt x="236273" y="0"/>
                    </a:moveTo>
                    <a:lnTo>
                      <a:pt x="73793" y="0"/>
                    </a:lnTo>
                    <a:cubicBezTo>
                      <a:pt x="49421" y="0"/>
                      <a:pt x="28434" y="18956"/>
                      <a:pt x="28434" y="44005"/>
                    </a:cubicBezTo>
                    <a:lnTo>
                      <a:pt x="0" y="142847"/>
                    </a:lnTo>
                    <a:cubicBezTo>
                      <a:pt x="0" y="166542"/>
                      <a:pt x="19633" y="186852"/>
                      <a:pt x="45359" y="186852"/>
                    </a:cubicBezTo>
                    <a:lnTo>
                      <a:pt x="207839" y="195653"/>
                    </a:lnTo>
                    <a:cubicBezTo>
                      <a:pt x="232211" y="195653"/>
                      <a:pt x="253198" y="176697"/>
                      <a:pt x="253198" y="151648"/>
                    </a:cubicBezTo>
                    <a:lnTo>
                      <a:pt x="281632" y="44005"/>
                    </a:lnTo>
                    <a:cubicBezTo>
                      <a:pt x="281632" y="18956"/>
                      <a:pt x="260645" y="0"/>
                      <a:pt x="236273" y="0"/>
                    </a:cubicBezTo>
                    <a:lnTo>
                      <a:pt x="236273" y="0"/>
                    </a:lnTo>
                    <a:close/>
                    <a:moveTo>
                      <a:pt x="193622" y="171281"/>
                    </a:moveTo>
                    <a:lnTo>
                      <a:pt x="46713" y="162480"/>
                    </a:lnTo>
                    <a:cubicBezTo>
                      <a:pt x="37235" y="161803"/>
                      <a:pt x="29788" y="153679"/>
                      <a:pt x="30465" y="144201"/>
                    </a:cubicBezTo>
                    <a:cubicBezTo>
                      <a:pt x="31142" y="135400"/>
                      <a:pt x="39943" y="127953"/>
                      <a:pt x="49421" y="128630"/>
                    </a:cubicBezTo>
                    <a:lnTo>
                      <a:pt x="196330" y="137431"/>
                    </a:lnTo>
                    <a:cubicBezTo>
                      <a:pt x="205808" y="138108"/>
                      <a:pt x="213255" y="146232"/>
                      <a:pt x="212578" y="155710"/>
                    </a:cubicBezTo>
                    <a:cubicBezTo>
                      <a:pt x="211224" y="165188"/>
                      <a:pt x="203100" y="172635"/>
                      <a:pt x="193622" y="171281"/>
                    </a:cubicBezTo>
                    <a:lnTo>
                      <a:pt x="193622" y="1712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3">
                <a:extLst>
                  <a:ext uri="{FF2B5EF4-FFF2-40B4-BE49-F238E27FC236}">
                    <a16:creationId xmlns:a16="http://schemas.microsoft.com/office/drawing/2014/main" id="{3FD8BF28-6C06-4DBE-8C04-46C04FA0E141}"/>
                  </a:ext>
                </a:extLst>
              </p:cNvPr>
              <p:cNvSpPr/>
              <p:nvPr/>
            </p:nvSpPr>
            <p:spPr>
              <a:xfrm>
                <a:off x="7072329" y="5976839"/>
                <a:ext cx="3298565" cy="288211"/>
              </a:xfrm>
              <a:custGeom>
                <a:avLst/>
                <a:gdLst>
                  <a:gd name="connsiteX0" fmla="*/ 4964434 w 4967141"/>
                  <a:gd name="connsiteY0" fmla="*/ 334927 h 434003"/>
                  <a:gd name="connsiteX1" fmla="*/ 4617810 w 4967141"/>
                  <a:gd name="connsiteY1" fmla="*/ 424968 h 434003"/>
                  <a:gd name="connsiteX2" fmla="*/ 4551464 w 4967141"/>
                  <a:gd name="connsiteY2" fmla="*/ 433769 h 434003"/>
                  <a:gd name="connsiteX3" fmla="*/ 51452 w 4967141"/>
                  <a:gd name="connsiteY3" fmla="*/ 145368 h 434003"/>
                  <a:gd name="connsiteX4" fmla="*/ 16248 w 4967141"/>
                  <a:gd name="connsiteY4" fmla="*/ 120319 h 434003"/>
                  <a:gd name="connsiteX5" fmla="*/ 0 w 4967141"/>
                  <a:gd name="connsiteY5" fmla="*/ 1167 h 434003"/>
                  <a:gd name="connsiteX6" fmla="*/ 4384923 w 4967141"/>
                  <a:gd name="connsiteY6" fmla="*/ 276706 h 434003"/>
                  <a:gd name="connsiteX7" fmla="*/ 4714622 w 4967141"/>
                  <a:gd name="connsiteY7" fmla="*/ 244210 h 434003"/>
                  <a:gd name="connsiteX8" fmla="*/ 4967142 w 4967141"/>
                  <a:gd name="connsiteY8" fmla="*/ 253011 h 434003"/>
                  <a:gd name="connsiteX9" fmla="*/ 4964434 w 4967141"/>
                  <a:gd name="connsiteY9" fmla="*/ 334927 h 434003"/>
                  <a:gd name="connsiteX10" fmla="*/ 4964434 w 4967141"/>
                  <a:gd name="connsiteY10" fmla="*/ 334927 h 434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67141" h="434003">
                    <a:moveTo>
                      <a:pt x="4964434" y="334927"/>
                    </a:moveTo>
                    <a:cubicBezTo>
                      <a:pt x="4848667" y="364715"/>
                      <a:pt x="4733577" y="393826"/>
                      <a:pt x="4617810" y="424968"/>
                    </a:cubicBezTo>
                    <a:cubicBezTo>
                      <a:pt x="4596147" y="430384"/>
                      <a:pt x="4573806" y="435123"/>
                      <a:pt x="4551464" y="433769"/>
                    </a:cubicBezTo>
                    <a:cubicBezTo>
                      <a:pt x="4321285" y="422937"/>
                      <a:pt x="252521" y="157553"/>
                      <a:pt x="51452" y="145368"/>
                    </a:cubicBezTo>
                    <a:cubicBezTo>
                      <a:pt x="33173" y="144691"/>
                      <a:pt x="18956" y="142660"/>
                      <a:pt x="16248" y="120319"/>
                    </a:cubicBezTo>
                    <a:cubicBezTo>
                      <a:pt x="11509" y="81053"/>
                      <a:pt x="5416" y="40433"/>
                      <a:pt x="0" y="1167"/>
                    </a:cubicBezTo>
                    <a:cubicBezTo>
                      <a:pt x="0" y="-20497"/>
                      <a:pt x="4329409" y="266551"/>
                      <a:pt x="4384923" y="276706"/>
                    </a:cubicBezTo>
                    <a:cubicBezTo>
                      <a:pt x="4505429" y="298370"/>
                      <a:pt x="4601562" y="282121"/>
                      <a:pt x="4714622" y="244210"/>
                    </a:cubicBezTo>
                    <a:cubicBezTo>
                      <a:pt x="4878455" y="189373"/>
                      <a:pt x="4967142" y="206297"/>
                      <a:pt x="4967142" y="253011"/>
                    </a:cubicBezTo>
                    <a:cubicBezTo>
                      <a:pt x="4966465" y="281445"/>
                      <a:pt x="4964434" y="308525"/>
                      <a:pt x="4964434" y="334927"/>
                    </a:cubicBezTo>
                    <a:lnTo>
                      <a:pt x="4964434" y="334927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4">
                <a:extLst>
                  <a:ext uri="{FF2B5EF4-FFF2-40B4-BE49-F238E27FC236}">
                    <a16:creationId xmlns:a16="http://schemas.microsoft.com/office/drawing/2014/main" id="{057120F0-AEBB-4FA9-AF72-AD3020CAFDB2}"/>
                  </a:ext>
                </a:extLst>
              </p:cNvPr>
              <p:cNvSpPr/>
              <p:nvPr/>
            </p:nvSpPr>
            <p:spPr>
              <a:xfrm>
                <a:off x="7072329" y="5933512"/>
                <a:ext cx="3298565" cy="244786"/>
              </a:xfrm>
              <a:custGeom>
                <a:avLst/>
                <a:gdLst>
                  <a:gd name="connsiteX0" fmla="*/ 0 w 4967141"/>
                  <a:gd name="connsiteY0" fmla="*/ 65057 h 368611"/>
                  <a:gd name="connsiteX1" fmla="*/ 182113 w 4967141"/>
                  <a:gd name="connsiteY1" fmla="*/ 65 h 368611"/>
                  <a:gd name="connsiteX2" fmla="*/ 4425543 w 4967141"/>
                  <a:gd name="connsiteY2" fmla="*/ 270865 h 368611"/>
                  <a:gd name="connsiteX3" fmla="*/ 4692957 w 4967141"/>
                  <a:gd name="connsiteY3" fmla="*/ 244462 h 368611"/>
                  <a:gd name="connsiteX4" fmla="*/ 4838512 w 4967141"/>
                  <a:gd name="connsiteY4" fmla="*/ 234307 h 368611"/>
                  <a:gd name="connsiteX5" fmla="*/ 4967142 w 4967141"/>
                  <a:gd name="connsiteY5" fmla="*/ 331795 h 368611"/>
                  <a:gd name="connsiteX6" fmla="*/ 4831742 w 4967141"/>
                  <a:gd name="connsiteY6" fmla="*/ 294560 h 368611"/>
                  <a:gd name="connsiteX7" fmla="*/ 4611717 w 4967141"/>
                  <a:gd name="connsiteY7" fmla="*/ 352782 h 368611"/>
                  <a:gd name="connsiteX8" fmla="*/ 4447207 w 4967141"/>
                  <a:gd name="connsiteY8" fmla="*/ 364968 h 368611"/>
                  <a:gd name="connsiteX9" fmla="*/ 0 w 4967141"/>
                  <a:gd name="connsiteY9" fmla="*/ 65057 h 368611"/>
                  <a:gd name="connsiteX10" fmla="*/ 0 w 4967141"/>
                  <a:gd name="connsiteY10" fmla="*/ 65057 h 36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67141" h="368611">
                    <a:moveTo>
                      <a:pt x="0" y="65057"/>
                    </a:moveTo>
                    <a:cubicBezTo>
                      <a:pt x="0" y="18344"/>
                      <a:pt x="132692" y="-1289"/>
                      <a:pt x="182113" y="65"/>
                    </a:cubicBezTo>
                    <a:cubicBezTo>
                      <a:pt x="261998" y="12251"/>
                      <a:pt x="3679490" y="207904"/>
                      <a:pt x="4425543" y="270865"/>
                    </a:cubicBezTo>
                    <a:cubicBezTo>
                      <a:pt x="4562974" y="283051"/>
                      <a:pt x="4646244" y="255971"/>
                      <a:pt x="4692957" y="244462"/>
                    </a:cubicBezTo>
                    <a:cubicBezTo>
                      <a:pt x="4731547" y="228891"/>
                      <a:pt x="4828357" y="233630"/>
                      <a:pt x="4838512" y="234307"/>
                    </a:cubicBezTo>
                    <a:cubicBezTo>
                      <a:pt x="4874393" y="222121"/>
                      <a:pt x="4967142" y="331795"/>
                      <a:pt x="4967142" y="331795"/>
                    </a:cubicBezTo>
                    <a:cubicBezTo>
                      <a:pt x="4952925" y="337211"/>
                      <a:pt x="4904858" y="278312"/>
                      <a:pt x="4831742" y="294560"/>
                    </a:cubicBezTo>
                    <a:cubicBezTo>
                      <a:pt x="4757949" y="313516"/>
                      <a:pt x="4683479" y="329087"/>
                      <a:pt x="4611717" y="352782"/>
                    </a:cubicBezTo>
                    <a:cubicBezTo>
                      <a:pt x="4556881" y="371061"/>
                      <a:pt x="4501367" y="371061"/>
                      <a:pt x="4447207" y="364968"/>
                    </a:cubicBezTo>
                    <a:cubicBezTo>
                      <a:pt x="4092459" y="324348"/>
                      <a:pt x="199715" y="84690"/>
                      <a:pt x="0" y="65057"/>
                    </a:cubicBezTo>
                    <a:lnTo>
                      <a:pt x="0" y="65057"/>
                    </a:lnTo>
                    <a:close/>
                  </a:path>
                </a:pathLst>
              </a:custGeom>
              <a:solidFill>
                <a:srgbClr val="9E9C9A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5">
                <a:extLst>
                  <a:ext uri="{FF2B5EF4-FFF2-40B4-BE49-F238E27FC236}">
                    <a16:creationId xmlns:a16="http://schemas.microsoft.com/office/drawing/2014/main" id="{DBAF564A-BFB3-4EF4-8914-37C8CB343089}"/>
                  </a:ext>
                </a:extLst>
              </p:cNvPr>
              <p:cNvSpPr/>
              <p:nvPr/>
            </p:nvSpPr>
            <p:spPr>
              <a:xfrm>
                <a:off x="7087165" y="6063034"/>
                <a:ext cx="3283976" cy="287854"/>
              </a:xfrm>
              <a:custGeom>
                <a:avLst/>
                <a:gdLst>
                  <a:gd name="connsiteX0" fmla="*/ 4942770 w 4945173"/>
                  <a:gd name="connsiteY0" fmla="*/ 212578 h 433465"/>
                  <a:gd name="connsiteX1" fmla="*/ 4896057 w 4945173"/>
                  <a:gd name="connsiteY1" fmla="*/ 209193 h 433465"/>
                  <a:gd name="connsiteX2" fmla="*/ 4796538 w 4945173"/>
                  <a:gd name="connsiteY2" fmla="*/ 233565 h 433465"/>
                  <a:gd name="connsiteX3" fmla="*/ 4468193 w 4945173"/>
                  <a:gd name="connsiteY3" fmla="*/ 293141 h 433465"/>
                  <a:gd name="connsiteX4" fmla="*/ 0 w 4945173"/>
                  <a:gd name="connsiteY4" fmla="*/ 0 h 433465"/>
                  <a:gd name="connsiteX5" fmla="*/ 27080 w 4945173"/>
                  <a:gd name="connsiteY5" fmla="*/ 118475 h 433465"/>
                  <a:gd name="connsiteX6" fmla="*/ 79886 w 4945173"/>
                  <a:gd name="connsiteY6" fmla="*/ 131338 h 433465"/>
                  <a:gd name="connsiteX7" fmla="*/ 4294882 w 4945173"/>
                  <a:gd name="connsiteY7" fmla="*/ 421093 h 433465"/>
                  <a:gd name="connsiteX8" fmla="*/ 4490535 w 4945173"/>
                  <a:gd name="connsiteY8" fmla="*/ 432603 h 433465"/>
                  <a:gd name="connsiteX9" fmla="*/ 4577868 w 4945173"/>
                  <a:gd name="connsiteY9" fmla="*/ 415678 h 433465"/>
                  <a:gd name="connsiteX10" fmla="*/ 4942770 w 4945173"/>
                  <a:gd name="connsiteY10" fmla="*/ 212578 h 433465"/>
                  <a:gd name="connsiteX11" fmla="*/ 4942770 w 4945173"/>
                  <a:gd name="connsiteY11" fmla="*/ 212578 h 433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45173" h="433465">
                    <a:moveTo>
                      <a:pt x="4942770" y="212578"/>
                    </a:moveTo>
                    <a:cubicBezTo>
                      <a:pt x="4928553" y="199715"/>
                      <a:pt x="4911628" y="206485"/>
                      <a:pt x="4896057" y="209193"/>
                    </a:cubicBezTo>
                    <a:cubicBezTo>
                      <a:pt x="4862884" y="215963"/>
                      <a:pt x="4829711" y="226795"/>
                      <a:pt x="4796538" y="233565"/>
                    </a:cubicBezTo>
                    <a:cubicBezTo>
                      <a:pt x="4688218" y="257260"/>
                      <a:pt x="4582606" y="301941"/>
                      <a:pt x="4468193" y="293141"/>
                    </a:cubicBezTo>
                    <a:cubicBezTo>
                      <a:pt x="4362582" y="285016"/>
                      <a:pt x="25049" y="7447"/>
                      <a:pt x="0" y="0"/>
                    </a:cubicBezTo>
                    <a:cubicBezTo>
                      <a:pt x="8124" y="46036"/>
                      <a:pt x="7447" y="100196"/>
                      <a:pt x="27080" y="118475"/>
                    </a:cubicBezTo>
                    <a:cubicBezTo>
                      <a:pt x="42651" y="131338"/>
                      <a:pt x="50098" y="127276"/>
                      <a:pt x="79886" y="131338"/>
                    </a:cubicBezTo>
                    <a:cubicBezTo>
                      <a:pt x="171281" y="140139"/>
                      <a:pt x="4220412" y="415678"/>
                      <a:pt x="4294882" y="421093"/>
                    </a:cubicBezTo>
                    <a:cubicBezTo>
                      <a:pt x="4360551" y="426509"/>
                      <a:pt x="4426220" y="425155"/>
                      <a:pt x="4490535" y="432603"/>
                    </a:cubicBezTo>
                    <a:cubicBezTo>
                      <a:pt x="4520323" y="435988"/>
                      <a:pt x="4550111" y="429218"/>
                      <a:pt x="4577868" y="415678"/>
                    </a:cubicBezTo>
                    <a:cubicBezTo>
                      <a:pt x="4642859" y="386566"/>
                      <a:pt x="4976620" y="253198"/>
                      <a:pt x="4942770" y="212578"/>
                    </a:cubicBezTo>
                    <a:lnTo>
                      <a:pt x="4942770" y="212578"/>
                    </a:lnTo>
                    <a:close/>
                  </a:path>
                </a:pathLst>
              </a:custGeom>
              <a:solidFill>
                <a:srgbClr val="7A7979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6">
                <a:extLst>
                  <a:ext uri="{FF2B5EF4-FFF2-40B4-BE49-F238E27FC236}">
                    <a16:creationId xmlns:a16="http://schemas.microsoft.com/office/drawing/2014/main" id="{396C44BD-78F6-4A37-974A-CA58587F5A53}"/>
                  </a:ext>
                </a:extLst>
              </p:cNvPr>
              <p:cNvSpPr/>
              <p:nvPr/>
            </p:nvSpPr>
            <p:spPr>
              <a:xfrm>
                <a:off x="7187421" y="5919117"/>
                <a:ext cx="3139864" cy="216494"/>
              </a:xfrm>
              <a:custGeom>
                <a:avLst/>
                <a:gdLst>
                  <a:gd name="connsiteX0" fmla="*/ 0 w 4728161"/>
                  <a:gd name="connsiteY0" fmla="*/ 40699 h 326007"/>
                  <a:gd name="connsiteX1" fmla="*/ 431925 w 4728161"/>
                  <a:gd name="connsiteY1" fmla="*/ 79 h 326007"/>
                  <a:gd name="connsiteX2" fmla="*/ 4185885 w 4728161"/>
                  <a:gd name="connsiteY2" fmla="*/ 232289 h 326007"/>
                  <a:gd name="connsiteX3" fmla="*/ 4454654 w 4728161"/>
                  <a:gd name="connsiteY3" fmla="*/ 188284 h 326007"/>
                  <a:gd name="connsiteX4" fmla="*/ 4615780 w 4728161"/>
                  <a:gd name="connsiteY4" fmla="*/ 181514 h 326007"/>
                  <a:gd name="connsiteX5" fmla="*/ 4728161 w 4728161"/>
                  <a:gd name="connsiteY5" fmla="*/ 290511 h 326007"/>
                  <a:gd name="connsiteX6" fmla="*/ 4599532 w 4728161"/>
                  <a:gd name="connsiteY6" fmla="*/ 270201 h 326007"/>
                  <a:gd name="connsiteX7" fmla="*/ 4372737 w 4728161"/>
                  <a:gd name="connsiteY7" fmla="*/ 310821 h 326007"/>
                  <a:gd name="connsiteX8" fmla="*/ 4208226 w 4728161"/>
                  <a:gd name="connsiteY8" fmla="*/ 322330 h 326007"/>
                  <a:gd name="connsiteX9" fmla="*/ 0 w 4728161"/>
                  <a:gd name="connsiteY9" fmla="*/ 40699 h 326007"/>
                  <a:gd name="connsiteX10" fmla="*/ 0 w 4728161"/>
                  <a:gd name="connsiteY10" fmla="*/ 40699 h 32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28161" h="326007">
                    <a:moveTo>
                      <a:pt x="0" y="40699"/>
                    </a:moveTo>
                    <a:cubicBezTo>
                      <a:pt x="90041" y="14973"/>
                      <a:pt x="382504" y="-1275"/>
                      <a:pt x="431925" y="79"/>
                    </a:cubicBezTo>
                    <a:cubicBezTo>
                      <a:pt x="511811" y="11588"/>
                      <a:pt x="3438478" y="171359"/>
                      <a:pt x="4185885" y="232289"/>
                    </a:cubicBezTo>
                    <a:cubicBezTo>
                      <a:pt x="4323316" y="243798"/>
                      <a:pt x="4407941" y="200470"/>
                      <a:pt x="4454654" y="188284"/>
                    </a:cubicBezTo>
                    <a:cubicBezTo>
                      <a:pt x="4493242" y="173390"/>
                      <a:pt x="4604947" y="180160"/>
                      <a:pt x="4615780" y="181514"/>
                    </a:cubicBezTo>
                    <a:cubicBezTo>
                      <a:pt x="4680771" y="193700"/>
                      <a:pt x="4728161" y="290511"/>
                      <a:pt x="4728161" y="290511"/>
                    </a:cubicBezTo>
                    <a:cubicBezTo>
                      <a:pt x="4713945" y="295927"/>
                      <a:pt x="4673325" y="254630"/>
                      <a:pt x="4599532" y="270201"/>
                    </a:cubicBezTo>
                    <a:cubicBezTo>
                      <a:pt x="4525739" y="288480"/>
                      <a:pt x="4443822" y="287803"/>
                      <a:pt x="4372737" y="310821"/>
                    </a:cubicBezTo>
                    <a:cubicBezTo>
                      <a:pt x="4317900" y="328423"/>
                      <a:pt x="4261709" y="328423"/>
                      <a:pt x="4208226" y="322330"/>
                    </a:cubicBezTo>
                    <a:cubicBezTo>
                      <a:pt x="3852124" y="282387"/>
                      <a:pt x="199038" y="58300"/>
                      <a:pt x="0" y="40699"/>
                    </a:cubicBezTo>
                    <a:lnTo>
                      <a:pt x="0" y="40699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67AC21-98CD-4FA2-99DC-74D54737B162}"/>
                </a:ext>
              </a:extLst>
            </p:cNvPr>
            <p:cNvGrpSpPr/>
            <p:nvPr/>
          </p:nvGrpSpPr>
          <p:grpSpPr>
            <a:xfrm>
              <a:off x="4900232" y="3298786"/>
              <a:ext cx="2232607" cy="3342246"/>
              <a:chOff x="4854267" y="3354767"/>
              <a:chExt cx="2232607" cy="3342246"/>
            </a:xfrm>
            <a:effectLst/>
          </p:grpSpPr>
          <p:sp>
            <p:nvSpPr>
              <p:cNvPr id="18" name="Freeform: Shape 14">
                <a:extLst>
                  <a:ext uri="{FF2B5EF4-FFF2-40B4-BE49-F238E27FC236}">
                    <a16:creationId xmlns:a16="http://schemas.microsoft.com/office/drawing/2014/main" id="{B9F44A93-FFE6-4759-B778-47F8CBB6FEF2}"/>
                  </a:ext>
                </a:extLst>
              </p:cNvPr>
              <p:cNvSpPr/>
              <p:nvPr/>
            </p:nvSpPr>
            <p:spPr>
              <a:xfrm>
                <a:off x="4854267" y="3354767"/>
                <a:ext cx="2232607" cy="2910128"/>
              </a:xfrm>
              <a:custGeom>
                <a:avLst/>
                <a:gdLst>
                  <a:gd name="connsiteX0" fmla="*/ 3157277 w 3361970"/>
                  <a:gd name="connsiteY0" fmla="*/ 4382215 h 4382214"/>
                  <a:gd name="connsiteX1" fmla="*/ 674721 w 3361970"/>
                  <a:gd name="connsiteY1" fmla="*/ 3821659 h 4382214"/>
                  <a:gd name="connsiteX2" fmla="*/ 586712 w 3361970"/>
                  <a:gd name="connsiteY2" fmla="*/ 3733649 h 4382214"/>
                  <a:gd name="connsiteX3" fmla="*/ 430 w 3361970"/>
                  <a:gd name="connsiteY3" fmla="*/ 178051 h 4382214"/>
                  <a:gd name="connsiteX4" fmla="*/ 149370 w 3361970"/>
                  <a:gd name="connsiteY4" fmla="*/ 83948 h 4382214"/>
                  <a:gd name="connsiteX5" fmla="*/ 2656298 w 3361970"/>
                  <a:gd name="connsiteY5" fmla="*/ 0 h 4382214"/>
                  <a:gd name="connsiteX6" fmla="*/ 2744307 w 3361970"/>
                  <a:gd name="connsiteY6" fmla="*/ 88010 h 4382214"/>
                  <a:gd name="connsiteX7" fmla="*/ 3359699 w 3361970"/>
                  <a:gd name="connsiteY7" fmla="*/ 4176407 h 4382214"/>
                  <a:gd name="connsiteX8" fmla="*/ 3157277 w 3361970"/>
                  <a:gd name="connsiteY8" fmla="*/ 4382215 h 4382214"/>
                  <a:gd name="connsiteX9" fmla="*/ 3157277 w 3361970"/>
                  <a:gd name="connsiteY9" fmla="*/ 4382215 h 438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1970" h="4382214">
                    <a:moveTo>
                      <a:pt x="3157277" y="4382215"/>
                    </a:moveTo>
                    <a:lnTo>
                      <a:pt x="674721" y="3821659"/>
                    </a:lnTo>
                    <a:cubicBezTo>
                      <a:pt x="627331" y="3810151"/>
                      <a:pt x="619207" y="3832492"/>
                      <a:pt x="586712" y="3733649"/>
                    </a:cubicBezTo>
                    <a:cubicBezTo>
                      <a:pt x="361271" y="3043788"/>
                      <a:pt x="107396" y="1081167"/>
                      <a:pt x="430" y="178051"/>
                    </a:cubicBezTo>
                    <a:cubicBezTo>
                      <a:pt x="-7694" y="107643"/>
                      <a:pt x="101303" y="83948"/>
                      <a:pt x="149370" y="83948"/>
                    </a:cubicBezTo>
                    <a:lnTo>
                      <a:pt x="2656298" y="0"/>
                    </a:lnTo>
                    <a:cubicBezTo>
                      <a:pt x="2705042" y="0"/>
                      <a:pt x="2744307" y="39943"/>
                      <a:pt x="2744307" y="88010"/>
                    </a:cubicBezTo>
                    <a:lnTo>
                      <a:pt x="3359699" y="4176407"/>
                    </a:lnTo>
                    <a:cubicBezTo>
                      <a:pt x="3384071" y="4254939"/>
                      <a:pt x="3205344" y="4382215"/>
                      <a:pt x="3157277" y="4382215"/>
                    </a:cubicBezTo>
                    <a:lnTo>
                      <a:pt x="3157277" y="4382215"/>
                    </a:lnTo>
                    <a:close/>
                  </a:path>
                </a:pathLst>
              </a:custGeom>
              <a:solidFill>
                <a:srgbClr val="7A7979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25">
                <a:extLst>
                  <a:ext uri="{FF2B5EF4-FFF2-40B4-BE49-F238E27FC236}">
                    <a16:creationId xmlns:a16="http://schemas.microsoft.com/office/drawing/2014/main" id="{43E8811E-01B4-463E-A05D-2892F3ACEA71}"/>
                  </a:ext>
                </a:extLst>
              </p:cNvPr>
              <p:cNvSpPr/>
              <p:nvPr/>
            </p:nvSpPr>
            <p:spPr>
              <a:xfrm>
                <a:off x="4854311" y="3398826"/>
                <a:ext cx="1987833" cy="2938919"/>
              </a:xfrm>
              <a:custGeom>
                <a:avLst/>
                <a:gdLst>
                  <a:gd name="connsiteX0" fmla="*/ 95821 w 2993377"/>
                  <a:gd name="connsiteY0" fmla="*/ 1229430 h 4425568"/>
                  <a:gd name="connsiteX1" fmla="*/ 57909 w 2993377"/>
                  <a:gd name="connsiteY1" fmla="*/ 855050 h 4425568"/>
                  <a:gd name="connsiteX2" fmla="*/ 365 w 2993377"/>
                  <a:gd name="connsiteY2" fmla="*/ 180759 h 4425568"/>
                  <a:gd name="connsiteX3" fmla="*/ 109361 w 2993377"/>
                  <a:gd name="connsiteY3" fmla="*/ 44682 h 4425568"/>
                  <a:gd name="connsiteX4" fmla="*/ 2393556 w 2993377"/>
                  <a:gd name="connsiteY4" fmla="*/ 0 h 4425568"/>
                  <a:gd name="connsiteX5" fmla="*/ 1987357 w 2993377"/>
                  <a:gd name="connsiteY5" fmla="*/ 1939602 h 4425568"/>
                  <a:gd name="connsiteX6" fmla="*/ 2865424 w 2993377"/>
                  <a:gd name="connsiteY6" fmla="*/ 4122924 h 4425568"/>
                  <a:gd name="connsiteX7" fmla="*/ 2993377 w 2993377"/>
                  <a:gd name="connsiteY7" fmla="*/ 4270510 h 4425568"/>
                  <a:gd name="connsiteX8" fmla="*/ 1806598 w 2993377"/>
                  <a:gd name="connsiteY8" fmla="*/ 4001064 h 4425568"/>
                  <a:gd name="connsiteX9" fmla="*/ 1772071 w 2993377"/>
                  <a:gd name="connsiteY9" fmla="*/ 4023405 h 4425568"/>
                  <a:gd name="connsiteX10" fmla="*/ 1860758 w 2993377"/>
                  <a:gd name="connsiteY10" fmla="*/ 4353104 h 4425568"/>
                  <a:gd name="connsiteX11" fmla="*/ 1814722 w 2993377"/>
                  <a:gd name="connsiteY11" fmla="*/ 4412680 h 4425568"/>
                  <a:gd name="connsiteX12" fmla="*/ 1587250 w 2993377"/>
                  <a:gd name="connsiteY12" fmla="*/ 4425543 h 4425568"/>
                  <a:gd name="connsiteX13" fmla="*/ 1506687 w 2993377"/>
                  <a:gd name="connsiteY13" fmla="*/ 4319254 h 4425568"/>
                  <a:gd name="connsiteX14" fmla="*/ 1533090 w 2993377"/>
                  <a:gd name="connsiteY14" fmla="*/ 3940811 h 4425568"/>
                  <a:gd name="connsiteX15" fmla="*/ 648930 w 2993377"/>
                  <a:gd name="connsiteY15" fmla="*/ 3752606 h 4425568"/>
                  <a:gd name="connsiteX16" fmla="*/ 594770 w 2993377"/>
                  <a:gd name="connsiteY16" fmla="*/ 3683552 h 4425568"/>
                  <a:gd name="connsiteX17" fmla="*/ 95821 w 2993377"/>
                  <a:gd name="connsiteY17" fmla="*/ 1229430 h 4425568"/>
                  <a:gd name="connsiteX18" fmla="*/ 95821 w 2993377"/>
                  <a:gd name="connsiteY18" fmla="*/ 1229430 h 442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3377" h="4425568">
                    <a:moveTo>
                      <a:pt x="95821" y="1229430"/>
                    </a:moveTo>
                    <a:cubicBezTo>
                      <a:pt x="81604" y="1104863"/>
                      <a:pt x="68741" y="980295"/>
                      <a:pt x="57909" y="855050"/>
                    </a:cubicBezTo>
                    <a:cubicBezTo>
                      <a:pt x="38277" y="636379"/>
                      <a:pt x="8489" y="399429"/>
                      <a:pt x="365" y="180759"/>
                    </a:cubicBezTo>
                    <a:cubicBezTo>
                      <a:pt x="-3020" y="88687"/>
                      <a:pt x="15936" y="67023"/>
                      <a:pt x="109361" y="44682"/>
                    </a:cubicBezTo>
                    <a:cubicBezTo>
                      <a:pt x="504729" y="46713"/>
                      <a:pt x="2393556" y="677"/>
                      <a:pt x="2393556" y="0"/>
                    </a:cubicBezTo>
                    <a:cubicBezTo>
                      <a:pt x="2092969" y="580865"/>
                      <a:pt x="1955538" y="1288329"/>
                      <a:pt x="1987357" y="1939602"/>
                    </a:cubicBezTo>
                    <a:cubicBezTo>
                      <a:pt x="2027300" y="2739815"/>
                      <a:pt x="2325179" y="3524457"/>
                      <a:pt x="2865424" y="4122924"/>
                    </a:cubicBezTo>
                    <a:cubicBezTo>
                      <a:pt x="2904013" y="4166252"/>
                      <a:pt x="2960204" y="4223797"/>
                      <a:pt x="2993377" y="4270510"/>
                    </a:cubicBezTo>
                    <a:cubicBezTo>
                      <a:pt x="2755751" y="4227859"/>
                      <a:pt x="1992773" y="4044392"/>
                      <a:pt x="1806598" y="4001064"/>
                    </a:cubicBezTo>
                    <a:cubicBezTo>
                      <a:pt x="1772071" y="3992940"/>
                      <a:pt x="1765978" y="3992940"/>
                      <a:pt x="1772071" y="4023405"/>
                    </a:cubicBezTo>
                    <a:cubicBezTo>
                      <a:pt x="1777487" y="4051162"/>
                      <a:pt x="1852634" y="4309776"/>
                      <a:pt x="1860758" y="4353104"/>
                    </a:cubicBezTo>
                    <a:cubicBezTo>
                      <a:pt x="1869559" y="4397109"/>
                      <a:pt x="1860081" y="4409972"/>
                      <a:pt x="1814722" y="4412680"/>
                    </a:cubicBezTo>
                    <a:cubicBezTo>
                      <a:pt x="1796443" y="4413357"/>
                      <a:pt x="1593343" y="4426220"/>
                      <a:pt x="1587250" y="4425543"/>
                    </a:cubicBezTo>
                    <a:cubicBezTo>
                      <a:pt x="1498563" y="4412680"/>
                      <a:pt x="1497886" y="4412003"/>
                      <a:pt x="1506687" y="4319254"/>
                    </a:cubicBezTo>
                    <a:cubicBezTo>
                      <a:pt x="1516842" y="4287435"/>
                      <a:pt x="1517519" y="4114800"/>
                      <a:pt x="1533090" y="3940811"/>
                    </a:cubicBezTo>
                    <a:cubicBezTo>
                      <a:pt x="1535798" y="3908316"/>
                      <a:pt x="745740" y="3773593"/>
                      <a:pt x="648930" y="3752606"/>
                    </a:cubicBezTo>
                    <a:cubicBezTo>
                      <a:pt x="602217" y="3739743"/>
                      <a:pt x="602217" y="3708601"/>
                      <a:pt x="594770" y="3683552"/>
                    </a:cubicBezTo>
                    <a:cubicBezTo>
                      <a:pt x="358497" y="2881985"/>
                      <a:pt x="191278" y="2055369"/>
                      <a:pt x="95821" y="1229430"/>
                    </a:cubicBezTo>
                    <a:lnTo>
                      <a:pt x="95821" y="1229430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26">
                <a:extLst>
                  <a:ext uri="{FF2B5EF4-FFF2-40B4-BE49-F238E27FC236}">
                    <a16:creationId xmlns:a16="http://schemas.microsoft.com/office/drawing/2014/main" id="{644EC20D-57E6-4203-A419-B4EEF2AD3B64}"/>
                  </a:ext>
                </a:extLst>
              </p:cNvPr>
              <p:cNvSpPr/>
              <p:nvPr/>
            </p:nvSpPr>
            <p:spPr>
              <a:xfrm>
                <a:off x="4926017" y="5343420"/>
                <a:ext cx="1915606" cy="1252888"/>
              </a:xfrm>
              <a:custGeom>
                <a:avLst/>
                <a:gdLst>
                  <a:gd name="connsiteX0" fmla="*/ 940380 w 2884614"/>
                  <a:gd name="connsiteY0" fmla="*/ 27512 h 1886660"/>
                  <a:gd name="connsiteX1" fmla="*/ 970845 w 2884614"/>
                  <a:gd name="connsiteY1" fmla="*/ 432 h 1886660"/>
                  <a:gd name="connsiteX2" fmla="*/ 1500259 w 2884614"/>
                  <a:gd name="connsiteY2" fmla="*/ 99951 h 1886660"/>
                  <a:gd name="connsiteX3" fmla="*/ 1399386 w 2884614"/>
                  <a:gd name="connsiteY3" fmla="*/ 1382864 h 1886660"/>
                  <a:gd name="connsiteX4" fmla="*/ 1408187 w 2884614"/>
                  <a:gd name="connsiteY4" fmla="*/ 1481029 h 1886660"/>
                  <a:gd name="connsiteX5" fmla="*/ 1648521 w 2884614"/>
                  <a:gd name="connsiteY5" fmla="*/ 1487121 h 1886660"/>
                  <a:gd name="connsiteX6" fmla="*/ 1724345 w 2884614"/>
                  <a:gd name="connsiteY6" fmla="*/ 1374063 h 1886660"/>
                  <a:gd name="connsiteX7" fmla="*/ 1687110 w 2884614"/>
                  <a:gd name="connsiteY7" fmla="*/ 1212260 h 1886660"/>
                  <a:gd name="connsiteX8" fmla="*/ 2877952 w 2884614"/>
                  <a:gd name="connsiteY8" fmla="*/ 1525034 h 1886660"/>
                  <a:gd name="connsiteX9" fmla="*/ 2861704 w 2884614"/>
                  <a:gd name="connsiteY9" fmla="*/ 1544666 h 1886660"/>
                  <a:gd name="connsiteX10" fmla="*/ 1118431 w 2884614"/>
                  <a:gd name="connsiteY10" fmla="*/ 1883843 h 1886660"/>
                  <a:gd name="connsiteX11" fmla="*/ 1038545 w 2884614"/>
                  <a:gd name="connsiteY11" fmla="*/ 1878427 h 1886660"/>
                  <a:gd name="connsiteX12" fmla="*/ 29 w 2884614"/>
                  <a:gd name="connsiteY12" fmla="*/ 1543989 h 1886660"/>
                  <a:gd name="connsiteX13" fmla="*/ 754206 w 2884614"/>
                  <a:gd name="connsiteY13" fmla="*/ 1357138 h 1886660"/>
                  <a:gd name="connsiteX14" fmla="*/ 838831 w 2884614"/>
                  <a:gd name="connsiteY14" fmla="*/ 1253557 h 1886660"/>
                  <a:gd name="connsiteX15" fmla="*/ 940380 w 2884614"/>
                  <a:gd name="connsiteY15" fmla="*/ 27512 h 1886660"/>
                  <a:gd name="connsiteX16" fmla="*/ 940380 w 2884614"/>
                  <a:gd name="connsiteY16" fmla="*/ 27512 h 188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84614" h="1886660">
                    <a:moveTo>
                      <a:pt x="940380" y="27512"/>
                    </a:moveTo>
                    <a:cubicBezTo>
                      <a:pt x="943089" y="7878"/>
                      <a:pt x="949181" y="-2277"/>
                      <a:pt x="970845" y="432"/>
                    </a:cubicBezTo>
                    <a:cubicBezTo>
                      <a:pt x="1026359" y="8556"/>
                      <a:pt x="1514476" y="-245"/>
                      <a:pt x="1500259" y="99951"/>
                    </a:cubicBezTo>
                    <a:cubicBezTo>
                      <a:pt x="1459639" y="376843"/>
                      <a:pt x="1404125" y="1241371"/>
                      <a:pt x="1399386" y="1382864"/>
                    </a:cubicBezTo>
                    <a:cubicBezTo>
                      <a:pt x="1398709" y="1411298"/>
                      <a:pt x="1383815" y="1456656"/>
                      <a:pt x="1408187" y="1481029"/>
                    </a:cubicBezTo>
                    <a:cubicBezTo>
                      <a:pt x="1443391" y="1516233"/>
                      <a:pt x="1612641" y="1489153"/>
                      <a:pt x="1648521" y="1487121"/>
                    </a:cubicBezTo>
                    <a:cubicBezTo>
                      <a:pt x="1720283" y="1484414"/>
                      <a:pt x="1733823" y="1436346"/>
                      <a:pt x="1724345" y="1374063"/>
                    </a:cubicBezTo>
                    <a:cubicBezTo>
                      <a:pt x="1719606" y="1345629"/>
                      <a:pt x="1699973" y="1264389"/>
                      <a:pt x="1687110" y="1212260"/>
                    </a:cubicBezTo>
                    <a:cubicBezTo>
                      <a:pt x="2068261" y="1311779"/>
                      <a:pt x="2498155" y="1422806"/>
                      <a:pt x="2877952" y="1525034"/>
                    </a:cubicBezTo>
                    <a:cubicBezTo>
                      <a:pt x="2888107" y="1533834"/>
                      <a:pt x="2889461" y="1539250"/>
                      <a:pt x="2861704" y="1544666"/>
                    </a:cubicBezTo>
                    <a:cubicBezTo>
                      <a:pt x="2803482" y="1556175"/>
                      <a:pt x="1321531" y="1843900"/>
                      <a:pt x="1118431" y="1883843"/>
                    </a:cubicBezTo>
                    <a:cubicBezTo>
                      <a:pt x="1090674" y="1889259"/>
                      <a:pt x="1064271" y="1886551"/>
                      <a:pt x="1038545" y="1878427"/>
                    </a:cubicBezTo>
                    <a:cubicBezTo>
                      <a:pt x="721033" y="1782293"/>
                      <a:pt x="7476" y="1575809"/>
                      <a:pt x="29" y="1543989"/>
                    </a:cubicBezTo>
                    <a:cubicBezTo>
                      <a:pt x="-5387" y="1522325"/>
                      <a:pt x="753529" y="1357138"/>
                      <a:pt x="754206" y="1357138"/>
                    </a:cubicBezTo>
                    <a:cubicBezTo>
                      <a:pt x="820552" y="1335474"/>
                      <a:pt x="827999" y="1321934"/>
                      <a:pt x="838831" y="1253557"/>
                    </a:cubicBezTo>
                    <a:cubicBezTo>
                      <a:pt x="843570" y="1265066"/>
                      <a:pt x="928195" y="110782"/>
                      <a:pt x="940380" y="27512"/>
                    </a:cubicBezTo>
                    <a:lnTo>
                      <a:pt x="940380" y="27512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7">
                <a:extLst>
                  <a:ext uri="{FF2B5EF4-FFF2-40B4-BE49-F238E27FC236}">
                    <a16:creationId xmlns:a16="http://schemas.microsoft.com/office/drawing/2014/main" id="{1BEEF0B1-5487-4E7F-A4D9-E8E4A0C2C72A}"/>
                  </a:ext>
                </a:extLst>
              </p:cNvPr>
              <p:cNvSpPr/>
              <p:nvPr/>
            </p:nvSpPr>
            <p:spPr>
              <a:xfrm>
                <a:off x="4897107" y="6351664"/>
                <a:ext cx="1973360" cy="345349"/>
              </a:xfrm>
              <a:custGeom>
                <a:avLst/>
                <a:gdLst>
                  <a:gd name="connsiteX0" fmla="*/ 86890 w 2971582"/>
                  <a:gd name="connsiteY0" fmla="*/ 35881 h 520043"/>
                  <a:gd name="connsiteX1" fmla="*/ 571621 w 2971582"/>
                  <a:gd name="connsiteY1" fmla="*/ 183467 h 520043"/>
                  <a:gd name="connsiteX2" fmla="*/ 992038 w 2971582"/>
                  <a:gd name="connsiteY2" fmla="*/ 311420 h 520043"/>
                  <a:gd name="connsiteX3" fmla="*/ 1289240 w 2971582"/>
                  <a:gd name="connsiteY3" fmla="*/ 324282 h 520043"/>
                  <a:gd name="connsiteX4" fmla="*/ 2911330 w 2971582"/>
                  <a:gd name="connsiteY4" fmla="*/ 16248 h 520043"/>
                  <a:gd name="connsiteX5" fmla="*/ 2925547 w 2971582"/>
                  <a:gd name="connsiteY5" fmla="*/ 0 h 520043"/>
                  <a:gd name="connsiteX6" fmla="*/ 2971583 w 2971582"/>
                  <a:gd name="connsiteY6" fmla="*/ 70408 h 520043"/>
                  <a:gd name="connsiteX7" fmla="*/ 2921485 w 2971582"/>
                  <a:gd name="connsiteY7" fmla="*/ 134723 h 520043"/>
                  <a:gd name="connsiteX8" fmla="*/ 2339943 w 2971582"/>
                  <a:gd name="connsiteY8" fmla="*/ 261321 h 520043"/>
                  <a:gd name="connsiteX9" fmla="*/ 1168734 w 2971582"/>
                  <a:gd name="connsiteY9" fmla="*/ 518581 h 520043"/>
                  <a:gd name="connsiteX10" fmla="*/ 1099681 w 2971582"/>
                  <a:gd name="connsiteY10" fmla="*/ 505718 h 520043"/>
                  <a:gd name="connsiteX11" fmla="*/ 51686 w 2971582"/>
                  <a:gd name="connsiteY11" fmla="*/ 197007 h 520043"/>
                  <a:gd name="connsiteX12" fmla="*/ 234 w 2971582"/>
                  <a:gd name="connsiteY12" fmla="*/ 96134 h 520043"/>
                  <a:gd name="connsiteX13" fmla="*/ 52363 w 2971582"/>
                  <a:gd name="connsiteY13" fmla="*/ 18956 h 520043"/>
                  <a:gd name="connsiteX14" fmla="*/ 86890 w 2971582"/>
                  <a:gd name="connsiteY14" fmla="*/ 35881 h 520043"/>
                  <a:gd name="connsiteX15" fmla="*/ 86890 w 2971582"/>
                  <a:gd name="connsiteY15" fmla="*/ 35881 h 52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71582" h="520043">
                    <a:moveTo>
                      <a:pt x="86890" y="35881"/>
                    </a:moveTo>
                    <a:cubicBezTo>
                      <a:pt x="248693" y="84625"/>
                      <a:pt x="410496" y="134723"/>
                      <a:pt x="571621" y="183467"/>
                    </a:cubicBezTo>
                    <a:cubicBezTo>
                      <a:pt x="711760" y="226117"/>
                      <a:pt x="854607" y="261321"/>
                      <a:pt x="992038" y="311420"/>
                    </a:cubicBezTo>
                    <a:cubicBezTo>
                      <a:pt x="1167381" y="375734"/>
                      <a:pt x="1150456" y="353394"/>
                      <a:pt x="1289240" y="324282"/>
                    </a:cubicBezTo>
                    <a:cubicBezTo>
                      <a:pt x="1829485" y="219347"/>
                      <a:pt x="2370408" y="118475"/>
                      <a:pt x="2911330" y="16248"/>
                    </a:cubicBezTo>
                    <a:cubicBezTo>
                      <a:pt x="2920131" y="14217"/>
                      <a:pt x="2937056" y="10832"/>
                      <a:pt x="2925547" y="0"/>
                    </a:cubicBezTo>
                    <a:cubicBezTo>
                      <a:pt x="2966844" y="6093"/>
                      <a:pt x="2970229" y="37912"/>
                      <a:pt x="2971583" y="70408"/>
                    </a:cubicBezTo>
                    <a:cubicBezTo>
                      <a:pt x="2971583" y="104935"/>
                      <a:pt x="2966844" y="125922"/>
                      <a:pt x="2921485" y="134723"/>
                    </a:cubicBezTo>
                    <a:cubicBezTo>
                      <a:pt x="2727186" y="176697"/>
                      <a:pt x="2534242" y="220025"/>
                      <a:pt x="2339943" y="261321"/>
                    </a:cubicBezTo>
                    <a:cubicBezTo>
                      <a:pt x="1949991" y="346624"/>
                      <a:pt x="1558686" y="432602"/>
                      <a:pt x="1168734" y="518581"/>
                    </a:cubicBezTo>
                    <a:cubicBezTo>
                      <a:pt x="1142332" y="523997"/>
                      <a:pt x="1122022" y="513165"/>
                      <a:pt x="1099681" y="505718"/>
                    </a:cubicBezTo>
                    <a:cubicBezTo>
                      <a:pt x="751026" y="404169"/>
                      <a:pt x="401018" y="301265"/>
                      <a:pt x="51686" y="197007"/>
                    </a:cubicBezTo>
                    <a:cubicBezTo>
                      <a:pt x="1588" y="181436"/>
                      <a:pt x="4296" y="133369"/>
                      <a:pt x="234" y="96134"/>
                    </a:cubicBezTo>
                    <a:cubicBezTo>
                      <a:pt x="-2474" y="61607"/>
                      <a:pt x="18513" y="21664"/>
                      <a:pt x="52363" y="18956"/>
                    </a:cubicBezTo>
                    <a:cubicBezTo>
                      <a:pt x="62518" y="27757"/>
                      <a:pt x="67257" y="29111"/>
                      <a:pt x="86890" y="35881"/>
                    </a:cubicBezTo>
                    <a:lnTo>
                      <a:pt x="86890" y="358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9">
                <a:extLst>
                  <a:ext uri="{FF2B5EF4-FFF2-40B4-BE49-F238E27FC236}">
                    <a16:creationId xmlns:a16="http://schemas.microsoft.com/office/drawing/2014/main" id="{EACE521B-0D56-4679-8B06-0FF79F88F1B2}"/>
                  </a:ext>
                </a:extLst>
              </p:cNvPr>
              <p:cNvSpPr/>
              <p:nvPr/>
            </p:nvSpPr>
            <p:spPr>
              <a:xfrm>
                <a:off x="6553650" y="3384179"/>
                <a:ext cx="504545" cy="2809221"/>
              </a:xfrm>
              <a:custGeom>
                <a:avLst/>
                <a:gdLst>
                  <a:gd name="connsiteX0" fmla="*/ 1150 w 759768"/>
                  <a:gd name="connsiteY0" fmla="*/ 78923 h 4230262"/>
                  <a:gd name="connsiteX1" fmla="*/ 37708 w 759768"/>
                  <a:gd name="connsiteY1" fmla="*/ 23410 h 4230262"/>
                  <a:gd name="connsiteX2" fmla="*/ 111500 w 759768"/>
                  <a:gd name="connsiteY2" fmla="*/ 3777 h 4230262"/>
                  <a:gd name="connsiteX3" fmla="*/ 152797 w 759768"/>
                  <a:gd name="connsiteY3" fmla="*/ 32888 h 4230262"/>
                  <a:gd name="connsiteX4" fmla="*/ 756004 w 759768"/>
                  <a:gd name="connsiteY4" fmla="*/ 4103006 h 4230262"/>
                  <a:gd name="connsiteX5" fmla="*/ 705229 w 759768"/>
                  <a:gd name="connsiteY5" fmla="*/ 4207264 h 4230262"/>
                  <a:gd name="connsiteX6" fmla="*/ 618573 w 759768"/>
                  <a:gd name="connsiteY6" fmla="*/ 4165967 h 4230262"/>
                  <a:gd name="connsiteX7" fmla="*/ 1150 w 759768"/>
                  <a:gd name="connsiteY7" fmla="*/ 78923 h 4230262"/>
                  <a:gd name="connsiteX8" fmla="*/ 1150 w 759768"/>
                  <a:gd name="connsiteY8" fmla="*/ 78923 h 423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9768" h="4230262">
                    <a:moveTo>
                      <a:pt x="1150" y="78923"/>
                    </a:moveTo>
                    <a:cubicBezTo>
                      <a:pt x="-3589" y="49813"/>
                      <a:pt x="5888" y="29503"/>
                      <a:pt x="37708" y="23410"/>
                    </a:cubicBezTo>
                    <a:cubicBezTo>
                      <a:pt x="62756" y="18671"/>
                      <a:pt x="87128" y="12578"/>
                      <a:pt x="111500" y="3777"/>
                    </a:cubicBezTo>
                    <a:cubicBezTo>
                      <a:pt x="141965" y="-7732"/>
                      <a:pt x="149412" y="8516"/>
                      <a:pt x="152797" y="32888"/>
                    </a:cubicBezTo>
                    <a:cubicBezTo>
                      <a:pt x="189355" y="282023"/>
                      <a:pt x="739755" y="4038014"/>
                      <a:pt x="756004" y="4103006"/>
                    </a:cubicBezTo>
                    <a:cubicBezTo>
                      <a:pt x="769544" y="4157843"/>
                      <a:pt x="745172" y="4184246"/>
                      <a:pt x="705229" y="4207264"/>
                    </a:cubicBezTo>
                    <a:cubicBezTo>
                      <a:pt x="641591" y="4244498"/>
                      <a:pt x="630082" y="4240437"/>
                      <a:pt x="618573" y="4165967"/>
                    </a:cubicBezTo>
                    <a:cubicBezTo>
                      <a:pt x="580661" y="3927663"/>
                      <a:pt x="23491" y="227863"/>
                      <a:pt x="1150" y="78923"/>
                    </a:cubicBezTo>
                    <a:lnTo>
                      <a:pt x="1150" y="78923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32">
                <a:extLst>
                  <a:ext uri="{FF2B5EF4-FFF2-40B4-BE49-F238E27FC236}">
                    <a16:creationId xmlns:a16="http://schemas.microsoft.com/office/drawing/2014/main" id="{8FAE3651-E942-403D-A2BF-DDCAB200D4F8}"/>
                  </a:ext>
                </a:extLst>
              </p:cNvPr>
              <p:cNvSpPr/>
              <p:nvPr/>
            </p:nvSpPr>
            <p:spPr>
              <a:xfrm>
                <a:off x="5243093" y="4435404"/>
                <a:ext cx="633354" cy="806698"/>
              </a:xfrm>
              <a:custGeom>
                <a:avLst/>
                <a:gdLst>
                  <a:gd name="connsiteX0" fmla="*/ 4583 w 953735"/>
                  <a:gd name="connsiteY0" fmla="*/ 265613 h 1214766"/>
                  <a:gd name="connsiteX1" fmla="*/ 54004 w 953735"/>
                  <a:gd name="connsiteY1" fmla="*/ 19863 h 1214766"/>
                  <a:gd name="connsiteX2" fmla="*/ 718140 w 953735"/>
                  <a:gd name="connsiteY2" fmla="*/ 39496 h 1214766"/>
                  <a:gd name="connsiteX3" fmla="*/ 789225 w 953735"/>
                  <a:gd name="connsiteY3" fmla="*/ 98395 h 1214766"/>
                  <a:gd name="connsiteX4" fmla="*/ 777716 w 953735"/>
                  <a:gd name="connsiteY4" fmla="*/ 685353 h 1214766"/>
                  <a:gd name="connsiteX5" fmla="*/ 953736 w 953735"/>
                  <a:gd name="connsiteY5" fmla="*/ 1214766 h 1214766"/>
                  <a:gd name="connsiteX6" fmla="*/ 387765 w 953735"/>
                  <a:gd name="connsiteY6" fmla="*/ 1145712 h 1214766"/>
                  <a:gd name="connsiteX7" fmla="*/ 193466 w 953735"/>
                  <a:gd name="connsiteY7" fmla="*/ 1092906 h 1214766"/>
                  <a:gd name="connsiteX8" fmla="*/ 138629 w 953735"/>
                  <a:gd name="connsiteY8" fmla="*/ 1007604 h 1214766"/>
                  <a:gd name="connsiteX9" fmla="*/ 4583 w 953735"/>
                  <a:gd name="connsiteY9" fmla="*/ 265613 h 1214766"/>
                  <a:gd name="connsiteX10" fmla="*/ 4583 w 953735"/>
                  <a:gd name="connsiteY10" fmla="*/ 265613 h 121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3735" h="1214766">
                    <a:moveTo>
                      <a:pt x="4583" y="265613"/>
                    </a:moveTo>
                    <a:cubicBezTo>
                      <a:pt x="12030" y="180311"/>
                      <a:pt x="28278" y="97718"/>
                      <a:pt x="54004" y="19863"/>
                    </a:cubicBezTo>
                    <a:cubicBezTo>
                      <a:pt x="69575" y="-27527"/>
                      <a:pt x="666688" y="22571"/>
                      <a:pt x="718140" y="39496"/>
                    </a:cubicBezTo>
                    <a:cubicBezTo>
                      <a:pt x="713401" y="41526"/>
                      <a:pt x="802765" y="47620"/>
                      <a:pt x="789225" y="98395"/>
                    </a:cubicBezTo>
                    <a:cubicBezTo>
                      <a:pt x="737096" y="286600"/>
                      <a:pt x="739804" y="494439"/>
                      <a:pt x="777716" y="685353"/>
                    </a:cubicBezTo>
                    <a:cubicBezTo>
                      <a:pt x="814951" y="870850"/>
                      <a:pt x="899576" y="1035361"/>
                      <a:pt x="953736" y="1214766"/>
                    </a:cubicBezTo>
                    <a:cubicBezTo>
                      <a:pt x="950351" y="1203934"/>
                      <a:pt x="464942" y="1159252"/>
                      <a:pt x="387765" y="1145712"/>
                    </a:cubicBezTo>
                    <a:cubicBezTo>
                      <a:pt x="327512" y="1134880"/>
                      <a:pt x="241533" y="1136911"/>
                      <a:pt x="193466" y="1092906"/>
                    </a:cubicBezTo>
                    <a:cubicBezTo>
                      <a:pt x="168417" y="1070565"/>
                      <a:pt x="152846" y="1038746"/>
                      <a:pt x="138629" y="1007604"/>
                    </a:cubicBezTo>
                    <a:cubicBezTo>
                      <a:pt x="39787" y="788934"/>
                      <a:pt x="-17081" y="518134"/>
                      <a:pt x="4583" y="265613"/>
                    </a:cubicBezTo>
                    <a:lnTo>
                      <a:pt x="4583" y="265613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2D2BC2FB-B565-4063-8BB3-769F5F9C9D39}"/>
                  </a:ext>
                </a:extLst>
              </p:cNvPr>
              <p:cNvSpPr/>
              <p:nvPr/>
            </p:nvSpPr>
            <p:spPr>
              <a:xfrm>
                <a:off x="6165246" y="3398151"/>
                <a:ext cx="777651" cy="2852421"/>
              </a:xfrm>
              <a:custGeom>
                <a:avLst/>
                <a:gdLst>
                  <a:gd name="connsiteX0" fmla="*/ 1170955 w 1171025"/>
                  <a:gd name="connsiteY0" fmla="*/ 4251216 h 4295315"/>
                  <a:gd name="connsiteX1" fmla="*/ 556240 w 1171025"/>
                  <a:gd name="connsiteY1" fmla="*/ 71423 h 4295315"/>
                  <a:gd name="connsiteX2" fmla="*/ 501403 w 1171025"/>
                  <a:gd name="connsiteY2" fmla="*/ 2370 h 4295315"/>
                  <a:gd name="connsiteX3" fmla="*/ 416778 w 1171025"/>
                  <a:gd name="connsiteY3" fmla="*/ 5755 h 4295315"/>
                  <a:gd name="connsiteX4" fmla="*/ 371419 w 1171025"/>
                  <a:gd name="connsiteY4" fmla="*/ 76162 h 4295315"/>
                  <a:gd name="connsiteX5" fmla="*/ 250236 w 1171025"/>
                  <a:gd name="connsiteY5" fmla="*/ 380135 h 4295315"/>
                  <a:gd name="connsiteX6" fmla="*/ 3132 w 1171025"/>
                  <a:gd name="connsiteY6" fmla="*/ 1639353 h 4295315"/>
                  <a:gd name="connsiteX7" fmla="*/ 37659 w 1171025"/>
                  <a:gd name="connsiteY7" fmla="*/ 2314998 h 4295315"/>
                  <a:gd name="connsiteX8" fmla="*/ 562333 w 1171025"/>
                  <a:gd name="connsiteY8" fmla="*/ 3729249 h 4295315"/>
                  <a:gd name="connsiteX9" fmla="*/ 955669 w 1171025"/>
                  <a:gd name="connsiteY9" fmla="*/ 4250538 h 4295315"/>
                  <a:gd name="connsiteX10" fmla="*/ 1168247 w 1171025"/>
                  <a:gd name="connsiteY10" fmla="*/ 4295221 h 4295315"/>
                  <a:gd name="connsiteX11" fmla="*/ 1170955 w 1171025"/>
                  <a:gd name="connsiteY11" fmla="*/ 4251216 h 4295315"/>
                  <a:gd name="connsiteX12" fmla="*/ 1170955 w 1171025"/>
                  <a:gd name="connsiteY12" fmla="*/ 4251216 h 4295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025" h="4295315">
                    <a:moveTo>
                      <a:pt x="1170955" y="4251216"/>
                    </a:moveTo>
                    <a:cubicBezTo>
                      <a:pt x="1178402" y="4174038"/>
                      <a:pt x="596860" y="298218"/>
                      <a:pt x="556240" y="71423"/>
                    </a:cubicBezTo>
                    <a:cubicBezTo>
                      <a:pt x="550147" y="38927"/>
                      <a:pt x="537284" y="11170"/>
                      <a:pt x="501403" y="2370"/>
                    </a:cubicBezTo>
                    <a:cubicBezTo>
                      <a:pt x="472969" y="338"/>
                      <a:pt x="444535" y="-3047"/>
                      <a:pt x="416778" y="5755"/>
                    </a:cubicBezTo>
                    <a:cubicBezTo>
                      <a:pt x="390375" y="22003"/>
                      <a:pt x="382251" y="49760"/>
                      <a:pt x="371419" y="76162"/>
                    </a:cubicBezTo>
                    <a:cubicBezTo>
                      <a:pt x="328091" y="175681"/>
                      <a:pt x="287471" y="277231"/>
                      <a:pt x="250236" y="380135"/>
                    </a:cubicBezTo>
                    <a:cubicBezTo>
                      <a:pt x="102650" y="786334"/>
                      <a:pt x="21410" y="1207428"/>
                      <a:pt x="3132" y="1639353"/>
                    </a:cubicBezTo>
                    <a:cubicBezTo>
                      <a:pt x="-6346" y="1864794"/>
                      <a:pt x="5840" y="2091589"/>
                      <a:pt x="37659" y="2314998"/>
                    </a:cubicBezTo>
                    <a:cubicBezTo>
                      <a:pt x="110774" y="2824779"/>
                      <a:pt x="281378" y="3298678"/>
                      <a:pt x="562333" y="3729249"/>
                    </a:cubicBezTo>
                    <a:cubicBezTo>
                      <a:pt x="676069" y="3904592"/>
                      <a:pt x="805375" y="4096183"/>
                      <a:pt x="955669" y="4250538"/>
                    </a:cubicBezTo>
                    <a:cubicBezTo>
                      <a:pt x="1022692" y="4266110"/>
                      <a:pt x="1101224" y="4297252"/>
                      <a:pt x="1168247" y="4295221"/>
                    </a:cubicBezTo>
                    <a:cubicBezTo>
                      <a:pt x="1168924" y="4289805"/>
                      <a:pt x="1169601" y="4257986"/>
                      <a:pt x="1170955" y="4251216"/>
                    </a:cubicBezTo>
                    <a:lnTo>
                      <a:pt x="1170955" y="4251216"/>
                    </a:lnTo>
                    <a:close/>
                  </a:path>
                </a:pathLst>
              </a:custGeom>
              <a:solidFill>
                <a:srgbClr val="E5E5E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8594F43-F8B0-4590-85E6-C0918B8DD8D3}"/>
                </a:ext>
              </a:extLst>
            </p:cNvPr>
            <p:cNvGrpSpPr/>
            <p:nvPr/>
          </p:nvGrpSpPr>
          <p:grpSpPr>
            <a:xfrm>
              <a:off x="7666953" y="2169004"/>
              <a:ext cx="4378442" cy="4004299"/>
              <a:chOff x="7666953" y="628439"/>
              <a:chExt cx="4378442" cy="40042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A838621-D6A0-46FB-A833-BAF569374B81}"/>
                  </a:ext>
                </a:extLst>
              </p:cNvPr>
              <p:cNvGrpSpPr/>
              <p:nvPr/>
            </p:nvGrpSpPr>
            <p:grpSpPr>
              <a:xfrm>
                <a:off x="9179089" y="628439"/>
                <a:ext cx="1138072" cy="2202759"/>
                <a:chOff x="9160839" y="2146343"/>
                <a:chExt cx="1138072" cy="2202759"/>
              </a:xfrm>
            </p:grpSpPr>
            <p:sp>
              <p:nvSpPr>
                <p:cNvPr id="43" name="Freeform: Shape 10">
                  <a:extLst>
                    <a:ext uri="{FF2B5EF4-FFF2-40B4-BE49-F238E27FC236}">
                      <a16:creationId xmlns:a16="http://schemas.microsoft.com/office/drawing/2014/main" id="{ECC717DC-1CDD-4529-8AD5-40447F7C6379}"/>
                    </a:ext>
                  </a:extLst>
                </p:cNvPr>
                <p:cNvSpPr/>
                <p:nvPr/>
              </p:nvSpPr>
              <p:spPr>
                <a:xfrm>
                  <a:off x="9434199" y="3484248"/>
                  <a:ext cx="752687" cy="864854"/>
                </a:xfrm>
                <a:custGeom>
                  <a:avLst/>
                  <a:gdLst>
                    <a:gd name="connsiteX0" fmla="*/ 538018 w 1128382"/>
                    <a:gd name="connsiteY0" fmla="*/ 869267 h 889928"/>
                    <a:gd name="connsiteX1" fmla="*/ 456100 w 1128382"/>
                    <a:gd name="connsiteY1" fmla="*/ 871975 h 889928"/>
                    <a:gd name="connsiteX2" fmla="*/ 30268 w 1128382"/>
                    <a:gd name="connsiteY2" fmla="*/ 512488 h 889928"/>
                    <a:gd name="connsiteX3" fmla="*/ 480 w 1128382"/>
                    <a:gd name="connsiteY3" fmla="*/ 136077 h 889928"/>
                    <a:gd name="connsiteX4" fmla="*/ 337625 w 1128382"/>
                    <a:gd name="connsiteY4" fmla="*/ 499625 h 889928"/>
                    <a:gd name="connsiteX5" fmla="*/ 749241 w 1128382"/>
                    <a:gd name="connsiteY5" fmla="*/ 438695 h 889928"/>
                    <a:gd name="connsiteX6" fmla="*/ 1082324 w 1128382"/>
                    <a:gd name="connsiteY6" fmla="*/ 0 h 889928"/>
                    <a:gd name="connsiteX7" fmla="*/ 1128361 w 1128382"/>
                    <a:gd name="connsiteY7" fmla="*/ 500302 h 889928"/>
                    <a:gd name="connsiteX8" fmla="*/ 538018 w 1128382"/>
                    <a:gd name="connsiteY8" fmla="*/ 869267 h 889928"/>
                    <a:gd name="connsiteX9" fmla="*/ 538018 w 1128382"/>
                    <a:gd name="connsiteY9" fmla="*/ 869267 h 889928"/>
                    <a:gd name="connsiteX0" fmla="*/ 538018 w 1128382"/>
                    <a:gd name="connsiteY0" fmla="*/ 869267 h 997321"/>
                    <a:gd name="connsiteX1" fmla="*/ 326549 w 1128382"/>
                    <a:gd name="connsiteY1" fmla="*/ 994124 h 997321"/>
                    <a:gd name="connsiteX2" fmla="*/ 30268 w 1128382"/>
                    <a:gd name="connsiteY2" fmla="*/ 512488 h 997321"/>
                    <a:gd name="connsiteX3" fmla="*/ 480 w 1128382"/>
                    <a:gd name="connsiteY3" fmla="*/ 136077 h 997321"/>
                    <a:gd name="connsiteX4" fmla="*/ 337625 w 1128382"/>
                    <a:gd name="connsiteY4" fmla="*/ 499625 h 997321"/>
                    <a:gd name="connsiteX5" fmla="*/ 749241 w 1128382"/>
                    <a:gd name="connsiteY5" fmla="*/ 438695 h 997321"/>
                    <a:gd name="connsiteX6" fmla="*/ 1082324 w 1128382"/>
                    <a:gd name="connsiteY6" fmla="*/ 0 h 997321"/>
                    <a:gd name="connsiteX7" fmla="*/ 1128361 w 1128382"/>
                    <a:gd name="connsiteY7" fmla="*/ 500302 h 997321"/>
                    <a:gd name="connsiteX8" fmla="*/ 538018 w 1128382"/>
                    <a:gd name="connsiteY8" fmla="*/ 869267 h 997321"/>
                    <a:gd name="connsiteX9" fmla="*/ 538018 w 1128382"/>
                    <a:gd name="connsiteY9" fmla="*/ 869267 h 997321"/>
                    <a:gd name="connsiteX0" fmla="*/ 541720 w 1128382"/>
                    <a:gd name="connsiteY0" fmla="*/ 1283831 h 1286458"/>
                    <a:gd name="connsiteX1" fmla="*/ 326549 w 1128382"/>
                    <a:gd name="connsiteY1" fmla="*/ 994124 h 1286458"/>
                    <a:gd name="connsiteX2" fmla="*/ 30268 w 1128382"/>
                    <a:gd name="connsiteY2" fmla="*/ 512488 h 1286458"/>
                    <a:gd name="connsiteX3" fmla="*/ 480 w 1128382"/>
                    <a:gd name="connsiteY3" fmla="*/ 136077 h 1286458"/>
                    <a:gd name="connsiteX4" fmla="*/ 337625 w 1128382"/>
                    <a:gd name="connsiteY4" fmla="*/ 499625 h 1286458"/>
                    <a:gd name="connsiteX5" fmla="*/ 749241 w 1128382"/>
                    <a:gd name="connsiteY5" fmla="*/ 438695 h 1286458"/>
                    <a:gd name="connsiteX6" fmla="*/ 1082324 w 1128382"/>
                    <a:gd name="connsiteY6" fmla="*/ 0 h 1286458"/>
                    <a:gd name="connsiteX7" fmla="*/ 1128361 w 1128382"/>
                    <a:gd name="connsiteY7" fmla="*/ 500302 h 1286458"/>
                    <a:gd name="connsiteX8" fmla="*/ 538018 w 1128382"/>
                    <a:gd name="connsiteY8" fmla="*/ 869267 h 1286458"/>
                    <a:gd name="connsiteX9" fmla="*/ 541720 w 1128382"/>
                    <a:gd name="connsiteY9" fmla="*/ 1283831 h 1286458"/>
                    <a:gd name="connsiteX0" fmla="*/ 541720 w 1128405"/>
                    <a:gd name="connsiteY0" fmla="*/ 1283831 h 1286458"/>
                    <a:gd name="connsiteX1" fmla="*/ 326549 w 1128405"/>
                    <a:gd name="connsiteY1" fmla="*/ 994124 h 1286458"/>
                    <a:gd name="connsiteX2" fmla="*/ 30268 w 1128405"/>
                    <a:gd name="connsiteY2" fmla="*/ 512488 h 1286458"/>
                    <a:gd name="connsiteX3" fmla="*/ 480 w 1128405"/>
                    <a:gd name="connsiteY3" fmla="*/ 136077 h 1286458"/>
                    <a:gd name="connsiteX4" fmla="*/ 337625 w 1128405"/>
                    <a:gd name="connsiteY4" fmla="*/ 499625 h 1286458"/>
                    <a:gd name="connsiteX5" fmla="*/ 749241 w 1128405"/>
                    <a:gd name="connsiteY5" fmla="*/ 438695 h 1286458"/>
                    <a:gd name="connsiteX6" fmla="*/ 1082324 w 1128405"/>
                    <a:gd name="connsiteY6" fmla="*/ 0 h 1286458"/>
                    <a:gd name="connsiteX7" fmla="*/ 1128361 w 1128405"/>
                    <a:gd name="connsiteY7" fmla="*/ 500302 h 1286458"/>
                    <a:gd name="connsiteX8" fmla="*/ 830435 w 1128405"/>
                    <a:gd name="connsiteY8" fmla="*/ 961803 h 1286458"/>
                    <a:gd name="connsiteX9" fmla="*/ 541720 w 1128405"/>
                    <a:gd name="connsiteY9" fmla="*/ 1283831 h 1286458"/>
                    <a:gd name="connsiteX0" fmla="*/ 541720 w 1128403"/>
                    <a:gd name="connsiteY0" fmla="*/ 1283831 h 1286458"/>
                    <a:gd name="connsiteX1" fmla="*/ 326549 w 1128403"/>
                    <a:gd name="connsiteY1" fmla="*/ 994124 h 1286458"/>
                    <a:gd name="connsiteX2" fmla="*/ 30268 w 1128403"/>
                    <a:gd name="connsiteY2" fmla="*/ 512488 h 1286458"/>
                    <a:gd name="connsiteX3" fmla="*/ 480 w 1128403"/>
                    <a:gd name="connsiteY3" fmla="*/ 136077 h 1286458"/>
                    <a:gd name="connsiteX4" fmla="*/ 337625 w 1128403"/>
                    <a:gd name="connsiteY4" fmla="*/ 499625 h 1286458"/>
                    <a:gd name="connsiteX5" fmla="*/ 749241 w 1128403"/>
                    <a:gd name="connsiteY5" fmla="*/ 438695 h 1286458"/>
                    <a:gd name="connsiteX6" fmla="*/ 1082324 w 1128403"/>
                    <a:gd name="connsiteY6" fmla="*/ 0 h 1286458"/>
                    <a:gd name="connsiteX7" fmla="*/ 1128361 w 1128403"/>
                    <a:gd name="connsiteY7" fmla="*/ 500302 h 1286458"/>
                    <a:gd name="connsiteX8" fmla="*/ 830435 w 1128403"/>
                    <a:gd name="connsiteY8" fmla="*/ 961803 h 1286458"/>
                    <a:gd name="connsiteX9" fmla="*/ 541720 w 1128403"/>
                    <a:gd name="connsiteY9" fmla="*/ 1283831 h 1286458"/>
                    <a:gd name="connsiteX0" fmla="*/ 523213 w 1128405"/>
                    <a:gd name="connsiteY0" fmla="*/ 1302339 h 1304787"/>
                    <a:gd name="connsiteX1" fmla="*/ 326549 w 1128405"/>
                    <a:gd name="connsiteY1" fmla="*/ 994124 h 1304787"/>
                    <a:gd name="connsiteX2" fmla="*/ 30268 w 1128405"/>
                    <a:gd name="connsiteY2" fmla="*/ 512488 h 1304787"/>
                    <a:gd name="connsiteX3" fmla="*/ 480 w 1128405"/>
                    <a:gd name="connsiteY3" fmla="*/ 136077 h 1304787"/>
                    <a:gd name="connsiteX4" fmla="*/ 337625 w 1128405"/>
                    <a:gd name="connsiteY4" fmla="*/ 499625 h 1304787"/>
                    <a:gd name="connsiteX5" fmla="*/ 749241 w 1128405"/>
                    <a:gd name="connsiteY5" fmla="*/ 438695 h 1304787"/>
                    <a:gd name="connsiteX6" fmla="*/ 1082324 w 1128405"/>
                    <a:gd name="connsiteY6" fmla="*/ 0 h 1304787"/>
                    <a:gd name="connsiteX7" fmla="*/ 1128361 w 1128405"/>
                    <a:gd name="connsiteY7" fmla="*/ 500302 h 1304787"/>
                    <a:gd name="connsiteX8" fmla="*/ 830435 w 1128405"/>
                    <a:gd name="connsiteY8" fmla="*/ 961803 h 1304787"/>
                    <a:gd name="connsiteX9" fmla="*/ 523213 w 1128405"/>
                    <a:gd name="connsiteY9" fmla="*/ 1302339 h 1304787"/>
                    <a:gd name="connsiteX0" fmla="*/ 523213 w 1128403"/>
                    <a:gd name="connsiteY0" fmla="*/ 1302339 h 1304787"/>
                    <a:gd name="connsiteX1" fmla="*/ 326549 w 1128403"/>
                    <a:gd name="connsiteY1" fmla="*/ 994124 h 1304787"/>
                    <a:gd name="connsiteX2" fmla="*/ 30268 w 1128403"/>
                    <a:gd name="connsiteY2" fmla="*/ 512488 h 1304787"/>
                    <a:gd name="connsiteX3" fmla="*/ 480 w 1128403"/>
                    <a:gd name="connsiteY3" fmla="*/ 136077 h 1304787"/>
                    <a:gd name="connsiteX4" fmla="*/ 337625 w 1128403"/>
                    <a:gd name="connsiteY4" fmla="*/ 499625 h 1304787"/>
                    <a:gd name="connsiteX5" fmla="*/ 749241 w 1128403"/>
                    <a:gd name="connsiteY5" fmla="*/ 438695 h 1304787"/>
                    <a:gd name="connsiteX6" fmla="*/ 1082324 w 1128403"/>
                    <a:gd name="connsiteY6" fmla="*/ 0 h 1304787"/>
                    <a:gd name="connsiteX7" fmla="*/ 1128361 w 1128403"/>
                    <a:gd name="connsiteY7" fmla="*/ 500302 h 1304787"/>
                    <a:gd name="connsiteX8" fmla="*/ 830435 w 1128403"/>
                    <a:gd name="connsiteY8" fmla="*/ 961803 h 1304787"/>
                    <a:gd name="connsiteX9" fmla="*/ 523213 w 1128403"/>
                    <a:gd name="connsiteY9" fmla="*/ 1302339 h 1304787"/>
                    <a:gd name="connsiteX0" fmla="*/ 523213 w 1128405"/>
                    <a:gd name="connsiteY0" fmla="*/ 1302339 h 1302338"/>
                    <a:gd name="connsiteX1" fmla="*/ 326549 w 1128405"/>
                    <a:gd name="connsiteY1" fmla="*/ 994124 h 1302338"/>
                    <a:gd name="connsiteX2" fmla="*/ 30268 w 1128405"/>
                    <a:gd name="connsiteY2" fmla="*/ 512488 h 1302338"/>
                    <a:gd name="connsiteX3" fmla="*/ 480 w 1128405"/>
                    <a:gd name="connsiteY3" fmla="*/ 136077 h 1302338"/>
                    <a:gd name="connsiteX4" fmla="*/ 337625 w 1128405"/>
                    <a:gd name="connsiteY4" fmla="*/ 499625 h 1302338"/>
                    <a:gd name="connsiteX5" fmla="*/ 749241 w 1128405"/>
                    <a:gd name="connsiteY5" fmla="*/ 438695 h 1302338"/>
                    <a:gd name="connsiteX6" fmla="*/ 1082324 w 1128405"/>
                    <a:gd name="connsiteY6" fmla="*/ 0 h 1302338"/>
                    <a:gd name="connsiteX7" fmla="*/ 1128361 w 1128405"/>
                    <a:gd name="connsiteY7" fmla="*/ 500302 h 1302338"/>
                    <a:gd name="connsiteX8" fmla="*/ 830435 w 1128405"/>
                    <a:gd name="connsiteY8" fmla="*/ 961803 h 1302338"/>
                    <a:gd name="connsiteX9" fmla="*/ 523213 w 1128405"/>
                    <a:gd name="connsiteY9" fmla="*/ 1302339 h 1302338"/>
                    <a:gd name="connsiteX0" fmla="*/ 523213 w 1128403"/>
                    <a:gd name="connsiteY0" fmla="*/ 1302339 h 1302340"/>
                    <a:gd name="connsiteX1" fmla="*/ 326549 w 1128403"/>
                    <a:gd name="connsiteY1" fmla="*/ 994124 h 1302340"/>
                    <a:gd name="connsiteX2" fmla="*/ 30268 w 1128403"/>
                    <a:gd name="connsiteY2" fmla="*/ 512488 h 1302340"/>
                    <a:gd name="connsiteX3" fmla="*/ 480 w 1128403"/>
                    <a:gd name="connsiteY3" fmla="*/ 136077 h 1302340"/>
                    <a:gd name="connsiteX4" fmla="*/ 337625 w 1128403"/>
                    <a:gd name="connsiteY4" fmla="*/ 499625 h 1302340"/>
                    <a:gd name="connsiteX5" fmla="*/ 749241 w 1128403"/>
                    <a:gd name="connsiteY5" fmla="*/ 438695 h 1302340"/>
                    <a:gd name="connsiteX6" fmla="*/ 1082324 w 1128403"/>
                    <a:gd name="connsiteY6" fmla="*/ 0 h 1302340"/>
                    <a:gd name="connsiteX7" fmla="*/ 1128361 w 1128403"/>
                    <a:gd name="connsiteY7" fmla="*/ 500302 h 1302340"/>
                    <a:gd name="connsiteX8" fmla="*/ 830435 w 1128403"/>
                    <a:gd name="connsiteY8" fmla="*/ 961803 h 1302340"/>
                    <a:gd name="connsiteX9" fmla="*/ 523213 w 1128403"/>
                    <a:gd name="connsiteY9" fmla="*/ 1302339 h 1302340"/>
                    <a:gd name="connsiteX0" fmla="*/ 523743 w 1128935"/>
                    <a:gd name="connsiteY0" fmla="*/ 1302339 h 1302338"/>
                    <a:gd name="connsiteX1" fmla="*/ 327079 w 1128935"/>
                    <a:gd name="connsiteY1" fmla="*/ 994124 h 1302338"/>
                    <a:gd name="connsiteX2" fmla="*/ 12291 w 1128935"/>
                    <a:gd name="connsiteY2" fmla="*/ 482876 h 1302338"/>
                    <a:gd name="connsiteX3" fmla="*/ 1010 w 1128935"/>
                    <a:gd name="connsiteY3" fmla="*/ 136077 h 1302338"/>
                    <a:gd name="connsiteX4" fmla="*/ 338155 w 1128935"/>
                    <a:gd name="connsiteY4" fmla="*/ 499625 h 1302338"/>
                    <a:gd name="connsiteX5" fmla="*/ 749771 w 1128935"/>
                    <a:gd name="connsiteY5" fmla="*/ 438695 h 1302338"/>
                    <a:gd name="connsiteX6" fmla="*/ 1082854 w 1128935"/>
                    <a:gd name="connsiteY6" fmla="*/ 0 h 1302338"/>
                    <a:gd name="connsiteX7" fmla="*/ 1128891 w 1128935"/>
                    <a:gd name="connsiteY7" fmla="*/ 500302 h 1302338"/>
                    <a:gd name="connsiteX8" fmla="*/ 830965 w 1128935"/>
                    <a:gd name="connsiteY8" fmla="*/ 961803 h 1302338"/>
                    <a:gd name="connsiteX9" fmla="*/ 523743 w 1128935"/>
                    <a:gd name="connsiteY9" fmla="*/ 1302339 h 1302338"/>
                    <a:gd name="connsiteX0" fmla="*/ 523743 w 1128933"/>
                    <a:gd name="connsiteY0" fmla="*/ 1302339 h 1302340"/>
                    <a:gd name="connsiteX1" fmla="*/ 301170 w 1128933"/>
                    <a:gd name="connsiteY1" fmla="*/ 1031139 h 1302340"/>
                    <a:gd name="connsiteX2" fmla="*/ 12291 w 1128933"/>
                    <a:gd name="connsiteY2" fmla="*/ 482876 h 1302340"/>
                    <a:gd name="connsiteX3" fmla="*/ 1010 w 1128933"/>
                    <a:gd name="connsiteY3" fmla="*/ 136077 h 1302340"/>
                    <a:gd name="connsiteX4" fmla="*/ 338155 w 1128933"/>
                    <a:gd name="connsiteY4" fmla="*/ 499625 h 1302340"/>
                    <a:gd name="connsiteX5" fmla="*/ 749771 w 1128933"/>
                    <a:gd name="connsiteY5" fmla="*/ 438695 h 1302340"/>
                    <a:gd name="connsiteX6" fmla="*/ 1082854 w 1128933"/>
                    <a:gd name="connsiteY6" fmla="*/ 0 h 1302340"/>
                    <a:gd name="connsiteX7" fmla="*/ 1128891 w 1128933"/>
                    <a:gd name="connsiteY7" fmla="*/ 500302 h 1302340"/>
                    <a:gd name="connsiteX8" fmla="*/ 830965 w 1128933"/>
                    <a:gd name="connsiteY8" fmla="*/ 961803 h 1302340"/>
                    <a:gd name="connsiteX9" fmla="*/ 523743 w 1128933"/>
                    <a:gd name="connsiteY9" fmla="*/ 1302339 h 1302340"/>
                    <a:gd name="connsiteX0" fmla="*/ 523743 w 1128935"/>
                    <a:gd name="connsiteY0" fmla="*/ 1302339 h 1302338"/>
                    <a:gd name="connsiteX1" fmla="*/ 301170 w 1128935"/>
                    <a:gd name="connsiteY1" fmla="*/ 1031139 h 1302338"/>
                    <a:gd name="connsiteX2" fmla="*/ 12291 w 1128935"/>
                    <a:gd name="connsiteY2" fmla="*/ 482876 h 1302338"/>
                    <a:gd name="connsiteX3" fmla="*/ 1010 w 1128935"/>
                    <a:gd name="connsiteY3" fmla="*/ 136077 h 1302338"/>
                    <a:gd name="connsiteX4" fmla="*/ 338155 w 1128935"/>
                    <a:gd name="connsiteY4" fmla="*/ 499625 h 1302338"/>
                    <a:gd name="connsiteX5" fmla="*/ 749771 w 1128935"/>
                    <a:gd name="connsiteY5" fmla="*/ 438695 h 1302338"/>
                    <a:gd name="connsiteX6" fmla="*/ 1082854 w 1128935"/>
                    <a:gd name="connsiteY6" fmla="*/ 0 h 1302338"/>
                    <a:gd name="connsiteX7" fmla="*/ 1128891 w 1128935"/>
                    <a:gd name="connsiteY7" fmla="*/ 500302 h 1302338"/>
                    <a:gd name="connsiteX8" fmla="*/ 830965 w 1128935"/>
                    <a:gd name="connsiteY8" fmla="*/ 961803 h 1302338"/>
                    <a:gd name="connsiteX9" fmla="*/ 523743 w 1128935"/>
                    <a:gd name="connsiteY9" fmla="*/ 1302339 h 1302338"/>
                    <a:gd name="connsiteX0" fmla="*/ 523743 w 1128933"/>
                    <a:gd name="connsiteY0" fmla="*/ 1302339 h 1302340"/>
                    <a:gd name="connsiteX1" fmla="*/ 301170 w 1128933"/>
                    <a:gd name="connsiteY1" fmla="*/ 1031139 h 1302340"/>
                    <a:gd name="connsiteX2" fmla="*/ 12291 w 1128933"/>
                    <a:gd name="connsiteY2" fmla="*/ 482876 h 1302340"/>
                    <a:gd name="connsiteX3" fmla="*/ 1010 w 1128933"/>
                    <a:gd name="connsiteY3" fmla="*/ 136077 h 1302340"/>
                    <a:gd name="connsiteX4" fmla="*/ 338155 w 1128933"/>
                    <a:gd name="connsiteY4" fmla="*/ 499625 h 1302340"/>
                    <a:gd name="connsiteX5" fmla="*/ 749771 w 1128933"/>
                    <a:gd name="connsiteY5" fmla="*/ 438695 h 1302340"/>
                    <a:gd name="connsiteX6" fmla="*/ 1082854 w 1128933"/>
                    <a:gd name="connsiteY6" fmla="*/ 0 h 1302340"/>
                    <a:gd name="connsiteX7" fmla="*/ 1128891 w 1128933"/>
                    <a:gd name="connsiteY7" fmla="*/ 500302 h 1302340"/>
                    <a:gd name="connsiteX8" fmla="*/ 823562 w 1128933"/>
                    <a:gd name="connsiteY8" fmla="*/ 958101 h 1302340"/>
                    <a:gd name="connsiteX9" fmla="*/ 523743 w 1128933"/>
                    <a:gd name="connsiteY9" fmla="*/ 1302339 h 1302340"/>
                    <a:gd name="connsiteX0" fmla="*/ 523743 w 1132634"/>
                    <a:gd name="connsiteY0" fmla="*/ 1302339 h 1302338"/>
                    <a:gd name="connsiteX1" fmla="*/ 301170 w 1132634"/>
                    <a:gd name="connsiteY1" fmla="*/ 1031139 h 1302338"/>
                    <a:gd name="connsiteX2" fmla="*/ 12291 w 1132634"/>
                    <a:gd name="connsiteY2" fmla="*/ 482876 h 1302338"/>
                    <a:gd name="connsiteX3" fmla="*/ 1010 w 1132634"/>
                    <a:gd name="connsiteY3" fmla="*/ 136077 h 1302338"/>
                    <a:gd name="connsiteX4" fmla="*/ 338155 w 1132634"/>
                    <a:gd name="connsiteY4" fmla="*/ 499625 h 1302338"/>
                    <a:gd name="connsiteX5" fmla="*/ 749771 w 1132634"/>
                    <a:gd name="connsiteY5" fmla="*/ 438695 h 1302338"/>
                    <a:gd name="connsiteX6" fmla="*/ 1082854 w 1132634"/>
                    <a:gd name="connsiteY6" fmla="*/ 0 h 1302338"/>
                    <a:gd name="connsiteX7" fmla="*/ 1132592 w 1132634"/>
                    <a:gd name="connsiteY7" fmla="*/ 415169 h 1302338"/>
                    <a:gd name="connsiteX8" fmla="*/ 823562 w 1132634"/>
                    <a:gd name="connsiteY8" fmla="*/ 958101 h 1302338"/>
                    <a:gd name="connsiteX9" fmla="*/ 523743 w 1132634"/>
                    <a:gd name="connsiteY9" fmla="*/ 1302339 h 1302338"/>
                    <a:gd name="connsiteX0" fmla="*/ 523743 w 1133432"/>
                    <a:gd name="connsiteY0" fmla="*/ 1302339 h 1302340"/>
                    <a:gd name="connsiteX1" fmla="*/ 301170 w 1133432"/>
                    <a:gd name="connsiteY1" fmla="*/ 1031139 h 1302340"/>
                    <a:gd name="connsiteX2" fmla="*/ 12291 w 1133432"/>
                    <a:gd name="connsiteY2" fmla="*/ 482876 h 1302340"/>
                    <a:gd name="connsiteX3" fmla="*/ 1010 w 1133432"/>
                    <a:gd name="connsiteY3" fmla="*/ 136077 h 1302340"/>
                    <a:gd name="connsiteX4" fmla="*/ 338155 w 1133432"/>
                    <a:gd name="connsiteY4" fmla="*/ 499625 h 1302340"/>
                    <a:gd name="connsiteX5" fmla="*/ 749771 w 1133432"/>
                    <a:gd name="connsiteY5" fmla="*/ 438695 h 1302340"/>
                    <a:gd name="connsiteX6" fmla="*/ 1082854 w 1133432"/>
                    <a:gd name="connsiteY6" fmla="*/ 0 h 1302340"/>
                    <a:gd name="connsiteX7" fmla="*/ 1132592 w 1133432"/>
                    <a:gd name="connsiteY7" fmla="*/ 415169 h 1302340"/>
                    <a:gd name="connsiteX8" fmla="*/ 823562 w 1133432"/>
                    <a:gd name="connsiteY8" fmla="*/ 958101 h 1302340"/>
                    <a:gd name="connsiteX9" fmla="*/ 523743 w 1133432"/>
                    <a:gd name="connsiteY9" fmla="*/ 1302339 h 1302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3432" h="1302340">
                      <a:moveTo>
                        <a:pt x="523743" y="1302339"/>
                      </a:moveTo>
                      <a:cubicBezTo>
                        <a:pt x="359032" y="1207271"/>
                        <a:pt x="386412" y="1167716"/>
                        <a:pt x="301170" y="1031139"/>
                      </a:cubicBezTo>
                      <a:cubicBezTo>
                        <a:pt x="215928" y="894562"/>
                        <a:pt x="71901" y="676514"/>
                        <a:pt x="12291" y="482876"/>
                      </a:cubicBezTo>
                      <a:cubicBezTo>
                        <a:pt x="9583" y="461889"/>
                        <a:pt x="-3729" y="190914"/>
                        <a:pt x="1010" y="136077"/>
                      </a:cubicBezTo>
                      <a:cubicBezTo>
                        <a:pt x="101206" y="283663"/>
                        <a:pt x="271810" y="467129"/>
                        <a:pt x="338155" y="499625"/>
                      </a:cubicBezTo>
                      <a:cubicBezTo>
                        <a:pt x="466108" y="561232"/>
                        <a:pt x="644159" y="532798"/>
                        <a:pt x="749771" y="438695"/>
                      </a:cubicBezTo>
                      <a:cubicBezTo>
                        <a:pt x="879755" y="323606"/>
                        <a:pt x="980628" y="140816"/>
                        <a:pt x="1082854" y="0"/>
                      </a:cubicBezTo>
                      <a:cubicBezTo>
                        <a:pt x="1093687" y="35204"/>
                        <a:pt x="1140223" y="313022"/>
                        <a:pt x="1132592" y="415169"/>
                      </a:cubicBezTo>
                      <a:cubicBezTo>
                        <a:pt x="1136653" y="434125"/>
                        <a:pt x="845225" y="937114"/>
                        <a:pt x="823562" y="958101"/>
                      </a:cubicBezTo>
                      <a:cubicBezTo>
                        <a:pt x="753234" y="1106160"/>
                        <a:pt x="682907" y="1220907"/>
                        <a:pt x="523743" y="1302339"/>
                      </a:cubicBezTo>
                      <a:close/>
                    </a:path>
                  </a:pathLst>
                </a:custGeom>
                <a:solidFill>
                  <a:srgbClr val="EABB95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11">
                  <a:extLst>
                    <a:ext uri="{FF2B5EF4-FFF2-40B4-BE49-F238E27FC236}">
                      <a16:creationId xmlns:a16="http://schemas.microsoft.com/office/drawing/2014/main" id="{B279A602-F48B-4161-BA8F-26F3C0012DD7}"/>
                    </a:ext>
                  </a:extLst>
                </p:cNvPr>
                <p:cNvSpPr/>
                <p:nvPr/>
              </p:nvSpPr>
              <p:spPr>
                <a:xfrm>
                  <a:off x="9175365" y="2159075"/>
                  <a:ext cx="1123546" cy="1686078"/>
                </a:xfrm>
                <a:custGeom>
                  <a:avLst/>
                  <a:gdLst>
                    <a:gd name="connsiteX0" fmla="*/ 1691289 w 1691891"/>
                    <a:gd name="connsiteY0" fmla="*/ 1141812 h 2538979"/>
                    <a:gd name="connsiteX1" fmla="*/ 1648638 w 1691891"/>
                    <a:gd name="connsiteY1" fmla="*/ 1048386 h 2538979"/>
                    <a:gd name="connsiteX2" fmla="*/ 1639161 w 1691891"/>
                    <a:gd name="connsiteY2" fmla="*/ 1053802 h 2538979"/>
                    <a:gd name="connsiteX3" fmla="*/ 1381223 w 1691891"/>
                    <a:gd name="connsiteY3" fmla="*/ 221770 h 2538979"/>
                    <a:gd name="connsiteX4" fmla="*/ 1086052 w 1691891"/>
                    <a:gd name="connsiteY4" fmla="*/ 42366 h 2538979"/>
                    <a:gd name="connsiteX5" fmla="*/ 602674 w 1691891"/>
                    <a:gd name="connsiteY5" fmla="*/ 41689 h 2538979"/>
                    <a:gd name="connsiteX6" fmla="*/ 604706 w 1691891"/>
                    <a:gd name="connsiteY6" fmla="*/ 47782 h 2538979"/>
                    <a:gd name="connsiteX7" fmla="*/ 560024 w 1691891"/>
                    <a:gd name="connsiteY7" fmla="*/ 53198 h 2538979"/>
                    <a:gd name="connsiteX8" fmla="*/ 317658 w 1691891"/>
                    <a:gd name="connsiteY8" fmla="*/ 215677 h 2538979"/>
                    <a:gd name="connsiteX9" fmla="*/ 258082 w 1691891"/>
                    <a:gd name="connsiteY9" fmla="*/ 267806 h 2538979"/>
                    <a:gd name="connsiteX10" fmla="*/ 61752 w 1691891"/>
                    <a:gd name="connsiteY10" fmla="*/ 460751 h 2538979"/>
                    <a:gd name="connsiteX11" fmla="*/ 22487 w 1691891"/>
                    <a:gd name="connsiteY11" fmla="*/ 1172954 h 2538979"/>
                    <a:gd name="connsiteX12" fmla="*/ 14362 w 1691891"/>
                    <a:gd name="connsiteY12" fmla="*/ 1181078 h 2538979"/>
                    <a:gd name="connsiteX13" fmla="*/ 46182 w 1691891"/>
                    <a:gd name="connsiteY13" fmla="*/ 1374700 h 2538979"/>
                    <a:gd name="connsiteX14" fmla="*/ 78001 w 1691891"/>
                    <a:gd name="connsiteY14" fmla="*/ 1526348 h 2538979"/>
                    <a:gd name="connsiteX15" fmla="*/ 178873 w 1691891"/>
                    <a:gd name="connsiteY15" fmla="*/ 1690181 h 2538979"/>
                    <a:gd name="connsiteX16" fmla="*/ 226263 w 1691891"/>
                    <a:gd name="connsiteY16" fmla="*/ 1733509 h 2538979"/>
                    <a:gd name="connsiteX17" fmla="*/ 311565 w 1691891"/>
                    <a:gd name="connsiteY17" fmla="*/ 2033420 h 2538979"/>
                    <a:gd name="connsiteX18" fmla="*/ 646002 w 1691891"/>
                    <a:gd name="connsiteY18" fmla="*/ 2455867 h 2538979"/>
                    <a:gd name="connsiteX19" fmla="*/ 1155106 w 1691891"/>
                    <a:gd name="connsiteY19" fmla="*/ 2436234 h 2538979"/>
                    <a:gd name="connsiteX20" fmla="*/ 1264103 w 1691891"/>
                    <a:gd name="connsiteY20" fmla="*/ 2324530 h 2538979"/>
                    <a:gd name="connsiteX21" fmla="*/ 1528133 w 1691891"/>
                    <a:gd name="connsiteY21" fmla="*/ 1701690 h 2538979"/>
                    <a:gd name="connsiteX22" fmla="*/ 1612081 w 1691891"/>
                    <a:gd name="connsiteY22" fmla="*/ 1571030 h 2538979"/>
                    <a:gd name="connsiteX23" fmla="*/ 1671656 w 1691891"/>
                    <a:gd name="connsiteY23" fmla="*/ 1476250 h 2538979"/>
                    <a:gd name="connsiteX24" fmla="*/ 1691289 w 1691891"/>
                    <a:gd name="connsiteY24" fmla="*/ 1141812 h 2538979"/>
                    <a:gd name="connsiteX25" fmla="*/ 1691289 w 1691891"/>
                    <a:gd name="connsiteY25" fmla="*/ 1141812 h 253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91891" h="2538979">
                      <a:moveTo>
                        <a:pt x="1691289" y="1141812"/>
                      </a:moveTo>
                      <a:cubicBezTo>
                        <a:pt x="1689258" y="1105931"/>
                        <a:pt x="1682488" y="1070727"/>
                        <a:pt x="1648638" y="1048386"/>
                      </a:cubicBezTo>
                      <a:cubicBezTo>
                        <a:pt x="1645253" y="1050417"/>
                        <a:pt x="1641191" y="1051771"/>
                        <a:pt x="1639161" y="1053802"/>
                      </a:cubicBezTo>
                      <a:cubicBezTo>
                        <a:pt x="1621558" y="995580"/>
                        <a:pt x="1616142" y="494601"/>
                        <a:pt x="1381223" y="221770"/>
                      </a:cubicBezTo>
                      <a:cubicBezTo>
                        <a:pt x="1294568" y="143239"/>
                        <a:pt x="1195049" y="85694"/>
                        <a:pt x="1086052" y="42366"/>
                      </a:cubicBezTo>
                      <a:cubicBezTo>
                        <a:pt x="925603" y="-20595"/>
                        <a:pt x="763124" y="-7055"/>
                        <a:pt x="602674" y="41689"/>
                      </a:cubicBezTo>
                      <a:cubicBezTo>
                        <a:pt x="605383" y="43720"/>
                        <a:pt x="605383" y="47782"/>
                        <a:pt x="604706" y="47782"/>
                      </a:cubicBezTo>
                      <a:cubicBezTo>
                        <a:pt x="589812" y="47782"/>
                        <a:pt x="576272" y="60645"/>
                        <a:pt x="560024" y="53198"/>
                      </a:cubicBezTo>
                      <a:cubicBezTo>
                        <a:pt x="461182" y="80278"/>
                        <a:pt x="376557" y="127668"/>
                        <a:pt x="317658" y="215677"/>
                      </a:cubicBezTo>
                      <a:cubicBezTo>
                        <a:pt x="302764" y="237341"/>
                        <a:pt x="285839" y="259682"/>
                        <a:pt x="258082" y="267806"/>
                      </a:cubicBezTo>
                      <a:cubicBezTo>
                        <a:pt x="170750" y="309780"/>
                        <a:pt x="97633" y="370033"/>
                        <a:pt x="61752" y="460751"/>
                      </a:cubicBezTo>
                      <a:cubicBezTo>
                        <a:pt x="-41828" y="724104"/>
                        <a:pt x="14362" y="1116763"/>
                        <a:pt x="22487" y="1172954"/>
                      </a:cubicBezTo>
                      <a:cubicBezTo>
                        <a:pt x="19778" y="1175662"/>
                        <a:pt x="-12040" y="892676"/>
                        <a:pt x="14362" y="1181078"/>
                      </a:cubicBezTo>
                      <a:cubicBezTo>
                        <a:pt x="-10009" y="1250809"/>
                        <a:pt x="20456" y="1313093"/>
                        <a:pt x="46182" y="1374700"/>
                      </a:cubicBezTo>
                      <a:cubicBezTo>
                        <a:pt x="66491" y="1424121"/>
                        <a:pt x="82062" y="1472188"/>
                        <a:pt x="78001" y="1526348"/>
                      </a:cubicBezTo>
                      <a:cubicBezTo>
                        <a:pt x="72585" y="1604203"/>
                        <a:pt x="99665" y="1662424"/>
                        <a:pt x="178873" y="1690181"/>
                      </a:cubicBezTo>
                      <a:cubicBezTo>
                        <a:pt x="200537" y="1697628"/>
                        <a:pt x="221524" y="1707783"/>
                        <a:pt x="226263" y="1733509"/>
                      </a:cubicBezTo>
                      <a:cubicBezTo>
                        <a:pt x="243865" y="1836413"/>
                        <a:pt x="279746" y="1934578"/>
                        <a:pt x="311565" y="2033420"/>
                      </a:cubicBezTo>
                      <a:cubicBezTo>
                        <a:pt x="374526" y="2176944"/>
                        <a:pt x="543099" y="2382074"/>
                        <a:pt x="646002" y="2455867"/>
                      </a:cubicBezTo>
                      <a:cubicBezTo>
                        <a:pt x="809837" y="2572988"/>
                        <a:pt x="998719" y="2566218"/>
                        <a:pt x="1155106" y="2436234"/>
                      </a:cubicBezTo>
                      <a:cubicBezTo>
                        <a:pt x="1195049" y="2402384"/>
                        <a:pt x="1228898" y="2362441"/>
                        <a:pt x="1264103" y="2324530"/>
                      </a:cubicBezTo>
                      <a:cubicBezTo>
                        <a:pt x="1340603" y="2239228"/>
                        <a:pt x="1522039" y="1997539"/>
                        <a:pt x="1528133" y="1701690"/>
                      </a:cubicBezTo>
                      <a:cubicBezTo>
                        <a:pt x="1528809" y="1640083"/>
                        <a:pt x="1559951" y="1598787"/>
                        <a:pt x="1612081" y="1571030"/>
                      </a:cubicBezTo>
                      <a:cubicBezTo>
                        <a:pt x="1645931" y="1548689"/>
                        <a:pt x="1670302" y="1516193"/>
                        <a:pt x="1671656" y="1476250"/>
                      </a:cubicBezTo>
                      <a:cubicBezTo>
                        <a:pt x="1677749" y="1363868"/>
                        <a:pt x="1695351" y="1253517"/>
                        <a:pt x="1691289" y="1141812"/>
                      </a:cubicBezTo>
                      <a:lnTo>
                        <a:pt x="1691289" y="1141812"/>
                      </a:lnTo>
                      <a:close/>
                    </a:path>
                  </a:pathLst>
                </a:custGeom>
                <a:solidFill>
                  <a:srgbClr val="F9C9A2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15">
                  <a:extLst>
                    <a:ext uri="{FF2B5EF4-FFF2-40B4-BE49-F238E27FC236}">
                      <a16:creationId xmlns:a16="http://schemas.microsoft.com/office/drawing/2014/main" id="{C035E627-FDA6-480D-9653-3C2A96CD0448}"/>
                    </a:ext>
                  </a:extLst>
                </p:cNvPr>
                <p:cNvSpPr/>
                <p:nvPr/>
              </p:nvSpPr>
              <p:spPr>
                <a:xfrm>
                  <a:off x="9160839" y="2146343"/>
                  <a:ext cx="1109349" cy="979052"/>
                </a:xfrm>
                <a:custGeom>
                  <a:avLst/>
                  <a:gdLst>
                    <a:gd name="connsiteX0" fmla="*/ 1596043 w 1670512"/>
                    <a:gd name="connsiteY0" fmla="*/ 500233 h 1474304"/>
                    <a:gd name="connsiteX1" fmla="*/ 1629216 w 1670512"/>
                    <a:gd name="connsiteY1" fmla="*/ 653235 h 1474304"/>
                    <a:gd name="connsiteX2" fmla="*/ 1648172 w 1670512"/>
                    <a:gd name="connsiteY2" fmla="*/ 875967 h 1474304"/>
                    <a:gd name="connsiteX3" fmla="*/ 1670512 w 1670512"/>
                    <a:gd name="connsiteY3" fmla="*/ 1066204 h 1474304"/>
                    <a:gd name="connsiteX4" fmla="*/ 1590627 w 1670512"/>
                    <a:gd name="connsiteY4" fmla="*/ 1390486 h 1474304"/>
                    <a:gd name="connsiteX5" fmla="*/ 1568963 w 1670512"/>
                    <a:gd name="connsiteY5" fmla="*/ 1430429 h 1474304"/>
                    <a:gd name="connsiteX6" fmla="*/ 1529697 w 1670512"/>
                    <a:gd name="connsiteY6" fmla="*/ 1267950 h 1474304"/>
                    <a:gd name="connsiteX7" fmla="*/ 1441010 w 1670512"/>
                    <a:gd name="connsiteY7" fmla="*/ 1079067 h 1474304"/>
                    <a:gd name="connsiteX8" fmla="*/ 1377372 w 1670512"/>
                    <a:gd name="connsiteY8" fmla="*/ 912525 h 1474304"/>
                    <a:gd name="connsiteX9" fmla="*/ 1292071 w 1670512"/>
                    <a:gd name="connsiteY9" fmla="*/ 722288 h 1474304"/>
                    <a:gd name="connsiteX10" fmla="*/ 998253 w 1670512"/>
                    <a:gd name="connsiteY10" fmla="*/ 583504 h 1474304"/>
                    <a:gd name="connsiteX11" fmla="*/ 815463 w 1670512"/>
                    <a:gd name="connsiteY11" fmla="*/ 583504 h 1474304"/>
                    <a:gd name="connsiteX12" fmla="*/ 409941 w 1670512"/>
                    <a:gd name="connsiteY12" fmla="*/ 648495 h 1474304"/>
                    <a:gd name="connsiteX13" fmla="*/ 300267 w 1670512"/>
                    <a:gd name="connsiteY13" fmla="*/ 687084 h 1474304"/>
                    <a:gd name="connsiteX14" fmla="*/ 187208 w 1670512"/>
                    <a:gd name="connsiteY14" fmla="*/ 796758 h 1474304"/>
                    <a:gd name="connsiteX15" fmla="*/ 187208 w 1670512"/>
                    <a:gd name="connsiteY15" fmla="*/ 970747 h 1474304"/>
                    <a:gd name="connsiteX16" fmla="*/ 183823 w 1670512"/>
                    <a:gd name="connsiteY16" fmla="*/ 1054695 h 1474304"/>
                    <a:gd name="connsiteX17" fmla="*/ 179084 w 1670512"/>
                    <a:gd name="connsiteY17" fmla="*/ 1427721 h 1474304"/>
                    <a:gd name="connsiteX18" fmla="*/ 168252 w 1670512"/>
                    <a:gd name="connsiteY18" fmla="*/ 1470372 h 1474304"/>
                    <a:gd name="connsiteX19" fmla="*/ 135079 w 1670512"/>
                    <a:gd name="connsiteY19" fmla="*/ 1448031 h 1474304"/>
                    <a:gd name="connsiteX20" fmla="*/ 98521 w 1670512"/>
                    <a:gd name="connsiteY20" fmla="*/ 1338358 h 1474304"/>
                    <a:gd name="connsiteX21" fmla="*/ 45715 w 1670512"/>
                    <a:gd name="connsiteY21" fmla="*/ 1207020 h 1474304"/>
                    <a:gd name="connsiteX22" fmla="*/ 30144 w 1670512"/>
                    <a:gd name="connsiteY22" fmla="*/ 1168431 h 1474304"/>
                    <a:gd name="connsiteX23" fmla="*/ 9834 w 1670512"/>
                    <a:gd name="connsiteY23" fmla="*/ 1005951 h 1474304"/>
                    <a:gd name="connsiteX24" fmla="*/ 5095 w 1670512"/>
                    <a:gd name="connsiteY24" fmla="*/ 708071 h 1474304"/>
                    <a:gd name="connsiteX25" fmla="*/ 79565 w 1670512"/>
                    <a:gd name="connsiteY25" fmla="*/ 460290 h 1474304"/>
                    <a:gd name="connsiteX26" fmla="*/ 276572 w 1670512"/>
                    <a:gd name="connsiteY26" fmla="*/ 266668 h 1474304"/>
                    <a:gd name="connsiteX27" fmla="*/ 336825 w 1670512"/>
                    <a:gd name="connsiteY27" fmla="*/ 214539 h 1474304"/>
                    <a:gd name="connsiteX28" fmla="*/ 623872 w 1670512"/>
                    <a:gd name="connsiteY28" fmla="*/ 39873 h 1474304"/>
                    <a:gd name="connsiteX29" fmla="*/ 1110635 w 1670512"/>
                    <a:gd name="connsiteY29" fmla="*/ 42581 h 1474304"/>
                    <a:gd name="connsiteX30" fmla="*/ 1407160 w 1670512"/>
                    <a:gd name="connsiteY30" fmla="*/ 222663 h 1474304"/>
                    <a:gd name="connsiteX31" fmla="*/ 1596043 w 1670512"/>
                    <a:gd name="connsiteY31" fmla="*/ 500233 h 1474304"/>
                    <a:gd name="connsiteX32" fmla="*/ 1596043 w 1670512"/>
                    <a:gd name="connsiteY32" fmla="*/ 500233 h 147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670512" h="1474304">
                      <a:moveTo>
                        <a:pt x="1596043" y="500233"/>
                      </a:moveTo>
                      <a:cubicBezTo>
                        <a:pt x="1606875" y="551685"/>
                        <a:pt x="1626508" y="601106"/>
                        <a:pt x="1629216" y="653235"/>
                      </a:cubicBezTo>
                      <a:cubicBezTo>
                        <a:pt x="1633955" y="735151"/>
                        <a:pt x="1652234" y="788634"/>
                        <a:pt x="1648172" y="875967"/>
                      </a:cubicBezTo>
                      <a:cubicBezTo>
                        <a:pt x="1662389" y="938251"/>
                        <a:pt x="1646141" y="1004597"/>
                        <a:pt x="1670512" y="1066204"/>
                      </a:cubicBezTo>
                      <a:cubicBezTo>
                        <a:pt x="1615676" y="1167077"/>
                        <a:pt x="1610260" y="1280813"/>
                        <a:pt x="1590627" y="1390486"/>
                      </a:cubicBezTo>
                      <a:cubicBezTo>
                        <a:pt x="1587919" y="1406057"/>
                        <a:pt x="1589950" y="1425013"/>
                        <a:pt x="1568963" y="1430429"/>
                      </a:cubicBezTo>
                      <a:cubicBezTo>
                        <a:pt x="1535113" y="1383716"/>
                        <a:pt x="1530374" y="1281490"/>
                        <a:pt x="1529697" y="1267950"/>
                      </a:cubicBezTo>
                      <a:cubicBezTo>
                        <a:pt x="1527666" y="1191449"/>
                        <a:pt x="1499232" y="1128488"/>
                        <a:pt x="1441010" y="1079067"/>
                      </a:cubicBezTo>
                      <a:cubicBezTo>
                        <a:pt x="1390236" y="1035062"/>
                        <a:pt x="1377372" y="974809"/>
                        <a:pt x="1377372" y="912525"/>
                      </a:cubicBezTo>
                      <a:cubicBezTo>
                        <a:pt x="1377372" y="835347"/>
                        <a:pt x="1347584" y="773740"/>
                        <a:pt x="1292071" y="722288"/>
                      </a:cubicBezTo>
                      <a:cubicBezTo>
                        <a:pt x="1208799" y="645787"/>
                        <a:pt x="1112666" y="595013"/>
                        <a:pt x="998253" y="583504"/>
                      </a:cubicBezTo>
                      <a:cubicBezTo>
                        <a:pt x="982682" y="581473"/>
                        <a:pt x="832388" y="582827"/>
                        <a:pt x="815463" y="583504"/>
                      </a:cubicBezTo>
                      <a:cubicBezTo>
                        <a:pt x="678032" y="593659"/>
                        <a:pt x="543987" y="615323"/>
                        <a:pt x="409941" y="648495"/>
                      </a:cubicBezTo>
                      <a:cubicBezTo>
                        <a:pt x="372029" y="657296"/>
                        <a:pt x="336148" y="673544"/>
                        <a:pt x="300267" y="687084"/>
                      </a:cubicBezTo>
                      <a:cubicBezTo>
                        <a:pt x="247461" y="708071"/>
                        <a:pt x="216996" y="752076"/>
                        <a:pt x="187208" y="796758"/>
                      </a:cubicBezTo>
                      <a:cubicBezTo>
                        <a:pt x="159451" y="838055"/>
                        <a:pt x="187885" y="953822"/>
                        <a:pt x="187208" y="970747"/>
                      </a:cubicBezTo>
                      <a:cubicBezTo>
                        <a:pt x="179084" y="992411"/>
                        <a:pt x="189239" y="1031677"/>
                        <a:pt x="183823" y="1054695"/>
                      </a:cubicBezTo>
                      <a:cubicBezTo>
                        <a:pt x="156066" y="1179263"/>
                        <a:pt x="166221" y="1302477"/>
                        <a:pt x="179084" y="1427721"/>
                      </a:cubicBezTo>
                      <a:cubicBezTo>
                        <a:pt x="181115" y="1443292"/>
                        <a:pt x="179761" y="1457509"/>
                        <a:pt x="168252" y="1470372"/>
                      </a:cubicBezTo>
                      <a:cubicBezTo>
                        <a:pt x="143880" y="1483235"/>
                        <a:pt x="140495" y="1461571"/>
                        <a:pt x="135079" y="1448031"/>
                      </a:cubicBezTo>
                      <a:cubicBezTo>
                        <a:pt x="120862" y="1412150"/>
                        <a:pt x="109353" y="1374915"/>
                        <a:pt x="98521" y="1338358"/>
                      </a:cubicBezTo>
                      <a:cubicBezTo>
                        <a:pt x="84981" y="1292322"/>
                        <a:pt x="74149" y="1245609"/>
                        <a:pt x="45715" y="1207020"/>
                      </a:cubicBezTo>
                      <a:cubicBezTo>
                        <a:pt x="39622" y="1198219"/>
                        <a:pt x="26759" y="1179263"/>
                        <a:pt x="30144" y="1168431"/>
                      </a:cubicBezTo>
                      <a:cubicBezTo>
                        <a:pt x="21343" y="1110886"/>
                        <a:pt x="18635" y="1064173"/>
                        <a:pt x="9834" y="1005951"/>
                      </a:cubicBezTo>
                      <a:cubicBezTo>
                        <a:pt x="4418" y="963300"/>
                        <a:pt x="-6414" y="768324"/>
                        <a:pt x="5095" y="708071"/>
                      </a:cubicBezTo>
                      <a:cubicBezTo>
                        <a:pt x="15250" y="620739"/>
                        <a:pt x="40299" y="538822"/>
                        <a:pt x="79565" y="460290"/>
                      </a:cubicBezTo>
                      <a:cubicBezTo>
                        <a:pt x="124247" y="372957"/>
                        <a:pt x="189916" y="308642"/>
                        <a:pt x="276572" y="266668"/>
                      </a:cubicBezTo>
                      <a:cubicBezTo>
                        <a:pt x="304329" y="258544"/>
                        <a:pt x="321254" y="236880"/>
                        <a:pt x="336825" y="214539"/>
                      </a:cubicBezTo>
                      <a:cubicBezTo>
                        <a:pt x="395724" y="126529"/>
                        <a:pt x="527739" y="75077"/>
                        <a:pt x="623872" y="39873"/>
                      </a:cubicBezTo>
                      <a:cubicBezTo>
                        <a:pt x="786352" y="-6840"/>
                        <a:pt x="949508" y="-20380"/>
                        <a:pt x="1110635" y="42581"/>
                      </a:cubicBezTo>
                      <a:cubicBezTo>
                        <a:pt x="1220308" y="85232"/>
                        <a:pt x="1320504" y="142777"/>
                        <a:pt x="1407160" y="222663"/>
                      </a:cubicBezTo>
                      <a:cubicBezTo>
                        <a:pt x="1474860" y="272084"/>
                        <a:pt x="1562870" y="422378"/>
                        <a:pt x="1596043" y="500233"/>
                      </a:cubicBezTo>
                      <a:lnTo>
                        <a:pt x="1596043" y="500233"/>
                      </a:lnTo>
                      <a:close/>
                    </a:path>
                  </a:pathLst>
                </a:custGeom>
                <a:solidFill>
                  <a:srgbClr val="735345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36F4430-760F-4220-BC0D-D88A5CF0AB95}"/>
                  </a:ext>
                </a:extLst>
              </p:cNvPr>
              <p:cNvGrpSpPr/>
              <p:nvPr/>
            </p:nvGrpSpPr>
            <p:grpSpPr>
              <a:xfrm>
                <a:off x="7666953" y="2079628"/>
                <a:ext cx="4378442" cy="2552271"/>
                <a:chOff x="7648703" y="3597532"/>
                <a:chExt cx="4378442" cy="2552271"/>
              </a:xfrm>
            </p:grpSpPr>
            <p:sp>
              <p:nvSpPr>
                <p:cNvPr id="37" name="Freeform: Shape 7">
                  <a:extLst>
                    <a:ext uri="{FF2B5EF4-FFF2-40B4-BE49-F238E27FC236}">
                      <a16:creationId xmlns:a16="http://schemas.microsoft.com/office/drawing/2014/main" id="{03531231-7EF6-4AE0-8E75-AA6AE5D6F6F0}"/>
                    </a:ext>
                  </a:extLst>
                </p:cNvPr>
                <p:cNvSpPr/>
                <p:nvPr/>
              </p:nvSpPr>
              <p:spPr>
                <a:xfrm>
                  <a:off x="7690873" y="3597532"/>
                  <a:ext cx="4335402" cy="2538590"/>
                </a:xfrm>
                <a:custGeom>
                  <a:avLst/>
                  <a:gdLst>
                    <a:gd name="connsiteX0" fmla="*/ 6344994 w 6528460"/>
                    <a:gd name="connsiteY0" fmla="*/ 2262547 h 3818030"/>
                    <a:gd name="connsiteX1" fmla="*/ 6144602 w 6528460"/>
                    <a:gd name="connsiteY1" fmla="*/ 1972792 h 3818030"/>
                    <a:gd name="connsiteX2" fmla="*/ 5445939 w 6528460"/>
                    <a:gd name="connsiteY2" fmla="*/ 890270 h 3818030"/>
                    <a:gd name="connsiteX3" fmla="*/ 5229977 w 6528460"/>
                    <a:gd name="connsiteY3" fmla="*/ 680401 h 3818030"/>
                    <a:gd name="connsiteX4" fmla="*/ 3865824 w 6528460"/>
                    <a:gd name="connsiteY4" fmla="*/ 107660 h 3818030"/>
                    <a:gd name="connsiteX5" fmla="*/ 3766982 w 6528460"/>
                    <a:gd name="connsiteY5" fmla="*/ 35898 h 3818030"/>
                    <a:gd name="connsiteX6" fmla="*/ 3748702 w 6528460"/>
                    <a:gd name="connsiteY6" fmla="*/ 16 h 3818030"/>
                    <a:gd name="connsiteX7" fmla="*/ 3731777 w 6528460"/>
                    <a:gd name="connsiteY7" fmla="*/ 16 h 3818030"/>
                    <a:gd name="connsiteX8" fmla="*/ 3712145 w 6528460"/>
                    <a:gd name="connsiteY8" fmla="*/ 32513 h 3818030"/>
                    <a:gd name="connsiteX9" fmla="*/ 3653923 w 6528460"/>
                    <a:gd name="connsiteY9" fmla="*/ 195669 h 3818030"/>
                    <a:gd name="connsiteX10" fmla="*/ 3180023 w 6528460"/>
                    <a:gd name="connsiteY10" fmla="*/ 645874 h 3818030"/>
                    <a:gd name="connsiteX11" fmla="*/ 3076443 w 6528460"/>
                    <a:gd name="connsiteY11" fmla="*/ 645874 h 3818030"/>
                    <a:gd name="connsiteX12" fmla="*/ 2645871 w 6528460"/>
                    <a:gd name="connsiteY12" fmla="*/ 100212 h 3818030"/>
                    <a:gd name="connsiteX13" fmla="*/ 2621499 w 6528460"/>
                    <a:gd name="connsiteY13" fmla="*/ 72455 h 3818030"/>
                    <a:gd name="connsiteX14" fmla="*/ 2594420 w 6528460"/>
                    <a:gd name="connsiteY14" fmla="*/ 137447 h 3818030"/>
                    <a:gd name="connsiteX15" fmla="*/ 2517919 w 6528460"/>
                    <a:gd name="connsiteY15" fmla="*/ 216656 h 3818030"/>
                    <a:gd name="connsiteX16" fmla="*/ 2366271 w 6528460"/>
                    <a:gd name="connsiteY16" fmla="*/ 254568 h 3818030"/>
                    <a:gd name="connsiteX17" fmla="*/ 2113750 w 6528460"/>
                    <a:gd name="connsiteY17" fmla="*/ 353410 h 3818030"/>
                    <a:gd name="connsiteX18" fmla="*/ 1872738 w 6528460"/>
                    <a:gd name="connsiteY18" fmla="*/ 467823 h 3818030"/>
                    <a:gd name="connsiteX19" fmla="*/ 1704843 w 6528460"/>
                    <a:gd name="connsiteY19" fmla="*/ 524691 h 3818030"/>
                    <a:gd name="connsiteX20" fmla="*/ 1379883 w 6528460"/>
                    <a:gd name="connsiteY20" fmla="*/ 749455 h 3818030"/>
                    <a:gd name="connsiteX21" fmla="*/ 1064402 w 6528460"/>
                    <a:gd name="connsiteY21" fmla="*/ 1079153 h 3818030"/>
                    <a:gd name="connsiteX22" fmla="*/ 826098 w 6528460"/>
                    <a:gd name="connsiteY22" fmla="*/ 1349953 h 3818030"/>
                    <a:gd name="connsiteX23" fmla="*/ 475413 w 6528460"/>
                    <a:gd name="connsiteY23" fmla="*/ 2016120 h 3818030"/>
                    <a:gd name="connsiteX24" fmla="*/ 254034 w 6528460"/>
                    <a:gd name="connsiteY24" fmla="*/ 2419611 h 3818030"/>
                    <a:gd name="connsiteX25" fmla="*/ 87492 w 6528460"/>
                    <a:gd name="connsiteY25" fmla="*/ 3492655 h 3818030"/>
                    <a:gd name="connsiteX26" fmla="*/ 2057559 w 6528460"/>
                    <a:gd name="connsiteY26" fmla="*/ 3477084 h 3818030"/>
                    <a:gd name="connsiteX27" fmla="*/ 3437283 w 6528460"/>
                    <a:gd name="connsiteY27" fmla="*/ 3564416 h 3818030"/>
                    <a:gd name="connsiteX28" fmla="*/ 4198230 w 6528460"/>
                    <a:gd name="connsiteY28" fmla="*/ 3807459 h 3818030"/>
                    <a:gd name="connsiteX29" fmla="*/ 4395914 w 6528460"/>
                    <a:gd name="connsiteY29" fmla="*/ 3798658 h 3818030"/>
                    <a:gd name="connsiteX30" fmla="*/ 5188003 w 6528460"/>
                    <a:gd name="connsiteY30" fmla="*/ 3708617 h 3818030"/>
                    <a:gd name="connsiteX31" fmla="*/ 5982799 w 6528460"/>
                    <a:gd name="connsiteY31" fmla="*/ 3600297 h 3818030"/>
                    <a:gd name="connsiteX32" fmla="*/ 6208240 w 6528460"/>
                    <a:gd name="connsiteY32" fmla="*/ 3570510 h 3818030"/>
                    <a:gd name="connsiteX33" fmla="*/ 6409986 w 6528460"/>
                    <a:gd name="connsiteY33" fmla="*/ 3411415 h 3818030"/>
                    <a:gd name="connsiteX34" fmla="*/ 6495288 w 6528460"/>
                    <a:gd name="connsiteY34" fmla="*/ 3106088 h 3818030"/>
                    <a:gd name="connsiteX35" fmla="*/ 6528461 w 6528460"/>
                    <a:gd name="connsiteY35" fmla="*/ 2878617 h 3818030"/>
                    <a:gd name="connsiteX36" fmla="*/ 6344994 w 6528460"/>
                    <a:gd name="connsiteY36" fmla="*/ 2262547 h 3818030"/>
                    <a:gd name="connsiteX37" fmla="*/ 6344994 w 6528460"/>
                    <a:gd name="connsiteY37" fmla="*/ 2262547 h 3818030"/>
                    <a:gd name="connsiteX0" fmla="*/ 6344994 w 6528462"/>
                    <a:gd name="connsiteY0" fmla="*/ 2262547 h 3798693"/>
                    <a:gd name="connsiteX1" fmla="*/ 6144602 w 6528462"/>
                    <a:gd name="connsiteY1" fmla="*/ 1972792 h 3798693"/>
                    <a:gd name="connsiteX2" fmla="*/ 5445939 w 6528462"/>
                    <a:gd name="connsiteY2" fmla="*/ 890270 h 3798693"/>
                    <a:gd name="connsiteX3" fmla="*/ 5229977 w 6528462"/>
                    <a:gd name="connsiteY3" fmla="*/ 680401 h 3798693"/>
                    <a:gd name="connsiteX4" fmla="*/ 3865824 w 6528462"/>
                    <a:gd name="connsiteY4" fmla="*/ 107660 h 3798693"/>
                    <a:gd name="connsiteX5" fmla="*/ 3766982 w 6528462"/>
                    <a:gd name="connsiteY5" fmla="*/ 35898 h 3798693"/>
                    <a:gd name="connsiteX6" fmla="*/ 3748702 w 6528462"/>
                    <a:gd name="connsiteY6" fmla="*/ 16 h 3798693"/>
                    <a:gd name="connsiteX7" fmla="*/ 3731777 w 6528462"/>
                    <a:gd name="connsiteY7" fmla="*/ 16 h 3798693"/>
                    <a:gd name="connsiteX8" fmla="*/ 3712145 w 6528462"/>
                    <a:gd name="connsiteY8" fmla="*/ 32513 h 3798693"/>
                    <a:gd name="connsiteX9" fmla="*/ 3653923 w 6528462"/>
                    <a:gd name="connsiteY9" fmla="*/ 195669 h 3798693"/>
                    <a:gd name="connsiteX10" fmla="*/ 3180023 w 6528462"/>
                    <a:gd name="connsiteY10" fmla="*/ 645874 h 3798693"/>
                    <a:gd name="connsiteX11" fmla="*/ 3076443 w 6528462"/>
                    <a:gd name="connsiteY11" fmla="*/ 645874 h 3798693"/>
                    <a:gd name="connsiteX12" fmla="*/ 2645871 w 6528462"/>
                    <a:gd name="connsiteY12" fmla="*/ 100212 h 3798693"/>
                    <a:gd name="connsiteX13" fmla="*/ 2621499 w 6528462"/>
                    <a:gd name="connsiteY13" fmla="*/ 72455 h 3798693"/>
                    <a:gd name="connsiteX14" fmla="*/ 2594420 w 6528462"/>
                    <a:gd name="connsiteY14" fmla="*/ 137447 h 3798693"/>
                    <a:gd name="connsiteX15" fmla="*/ 2517919 w 6528462"/>
                    <a:gd name="connsiteY15" fmla="*/ 216656 h 3798693"/>
                    <a:gd name="connsiteX16" fmla="*/ 2366271 w 6528462"/>
                    <a:gd name="connsiteY16" fmla="*/ 254568 h 3798693"/>
                    <a:gd name="connsiteX17" fmla="*/ 2113750 w 6528462"/>
                    <a:gd name="connsiteY17" fmla="*/ 353410 h 3798693"/>
                    <a:gd name="connsiteX18" fmla="*/ 1872738 w 6528462"/>
                    <a:gd name="connsiteY18" fmla="*/ 467823 h 3798693"/>
                    <a:gd name="connsiteX19" fmla="*/ 1704843 w 6528462"/>
                    <a:gd name="connsiteY19" fmla="*/ 524691 h 3798693"/>
                    <a:gd name="connsiteX20" fmla="*/ 1379883 w 6528462"/>
                    <a:gd name="connsiteY20" fmla="*/ 749455 h 3798693"/>
                    <a:gd name="connsiteX21" fmla="*/ 1064402 w 6528462"/>
                    <a:gd name="connsiteY21" fmla="*/ 1079153 h 3798693"/>
                    <a:gd name="connsiteX22" fmla="*/ 826098 w 6528462"/>
                    <a:gd name="connsiteY22" fmla="*/ 1349953 h 3798693"/>
                    <a:gd name="connsiteX23" fmla="*/ 475413 w 6528462"/>
                    <a:gd name="connsiteY23" fmla="*/ 2016120 h 3798693"/>
                    <a:gd name="connsiteX24" fmla="*/ 254034 w 6528462"/>
                    <a:gd name="connsiteY24" fmla="*/ 2419611 h 3798693"/>
                    <a:gd name="connsiteX25" fmla="*/ 87492 w 6528462"/>
                    <a:gd name="connsiteY25" fmla="*/ 3492655 h 3798693"/>
                    <a:gd name="connsiteX26" fmla="*/ 2057559 w 6528462"/>
                    <a:gd name="connsiteY26" fmla="*/ 3477084 h 3798693"/>
                    <a:gd name="connsiteX27" fmla="*/ 3437283 w 6528462"/>
                    <a:gd name="connsiteY27" fmla="*/ 3564416 h 3798693"/>
                    <a:gd name="connsiteX28" fmla="*/ 4299808 w 6528462"/>
                    <a:gd name="connsiteY28" fmla="*/ 3626876 h 3798693"/>
                    <a:gd name="connsiteX29" fmla="*/ 4395914 w 6528462"/>
                    <a:gd name="connsiteY29" fmla="*/ 3798658 h 3798693"/>
                    <a:gd name="connsiteX30" fmla="*/ 5188003 w 6528462"/>
                    <a:gd name="connsiteY30" fmla="*/ 3708617 h 3798693"/>
                    <a:gd name="connsiteX31" fmla="*/ 5982799 w 6528462"/>
                    <a:gd name="connsiteY31" fmla="*/ 3600297 h 3798693"/>
                    <a:gd name="connsiteX32" fmla="*/ 6208240 w 6528462"/>
                    <a:gd name="connsiteY32" fmla="*/ 3570510 h 3798693"/>
                    <a:gd name="connsiteX33" fmla="*/ 6409986 w 6528462"/>
                    <a:gd name="connsiteY33" fmla="*/ 3411415 h 3798693"/>
                    <a:gd name="connsiteX34" fmla="*/ 6495288 w 6528462"/>
                    <a:gd name="connsiteY34" fmla="*/ 3106088 h 3798693"/>
                    <a:gd name="connsiteX35" fmla="*/ 6528461 w 6528462"/>
                    <a:gd name="connsiteY35" fmla="*/ 2878617 h 3798693"/>
                    <a:gd name="connsiteX36" fmla="*/ 6344994 w 6528462"/>
                    <a:gd name="connsiteY36" fmla="*/ 2262547 h 3798693"/>
                    <a:gd name="connsiteX37" fmla="*/ 6344994 w 6528462"/>
                    <a:gd name="connsiteY37" fmla="*/ 2262547 h 3798693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2057559 w 6528460"/>
                    <a:gd name="connsiteY26" fmla="*/ 3477084 h 3798658"/>
                    <a:gd name="connsiteX27" fmla="*/ 3437283 w 6528460"/>
                    <a:gd name="connsiteY27" fmla="*/ 3564416 h 3798658"/>
                    <a:gd name="connsiteX28" fmla="*/ 4395914 w 6528460"/>
                    <a:gd name="connsiteY28" fmla="*/ 3798658 h 3798658"/>
                    <a:gd name="connsiteX29" fmla="*/ 5188003 w 6528460"/>
                    <a:gd name="connsiteY29" fmla="*/ 3708617 h 3798658"/>
                    <a:gd name="connsiteX30" fmla="*/ 5982799 w 6528460"/>
                    <a:gd name="connsiteY30" fmla="*/ 3600297 h 3798658"/>
                    <a:gd name="connsiteX31" fmla="*/ 6208240 w 6528460"/>
                    <a:gd name="connsiteY31" fmla="*/ 3570510 h 3798658"/>
                    <a:gd name="connsiteX32" fmla="*/ 6409986 w 6528460"/>
                    <a:gd name="connsiteY32" fmla="*/ 3411415 h 3798658"/>
                    <a:gd name="connsiteX33" fmla="*/ 6495288 w 6528460"/>
                    <a:gd name="connsiteY33" fmla="*/ 3106088 h 3798658"/>
                    <a:gd name="connsiteX34" fmla="*/ 6528461 w 6528460"/>
                    <a:gd name="connsiteY34" fmla="*/ 2878617 h 3798658"/>
                    <a:gd name="connsiteX35" fmla="*/ 6344994 w 6528460"/>
                    <a:gd name="connsiteY35" fmla="*/ 2262547 h 3798658"/>
                    <a:gd name="connsiteX36" fmla="*/ 6344994 w 6528460"/>
                    <a:gd name="connsiteY36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2057559 w 6528462"/>
                    <a:gd name="connsiteY26" fmla="*/ 3477084 h 3798658"/>
                    <a:gd name="connsiteX27" fmla="*/ 3437283 w 6528462"/>
                    <a:gd name="connsiteY27" fmla="*/ 3564416 h 3798658"/>
                    <a:gd name="connsiteX28" fmla="*/ 4395914 w 6528462"/>
                    <a:gd name="connsiteY28" fmla="*/ 3798658 h 3798658"/>
                    <a:gd name="connsiteX29" fmla="*/ 5188003 w 6528462"/>
                    <a:gd name="connsiteY29" fmla="*/ 3708617 h 3798658"/>
                    <a:gd name="connsiteX30" fmla="*/ 5982799 w 6528462"/>
                    <a:gd name="connsiteY30" fmla="*/ 3600297 h 3798658"/>
                    <a:gd name="connsiteX31" fmla="*/ 6208240 w 6528462"/>
                    <a:gd name="connsiteY31" fmla="*/ 3570510 h 3798658"/>
                    <a:gd name="connsiteX32" fmla="*/ 6409986 w 6528462"/>
                    <a:gd name="connsiteY32" fmla="*/ 3411415 h 3798658"/>
                    <a:gd name="connsiteX33" fmla="*/ 6495288 w 6528462"/>
                    <a:gd name="connsiteY33" fmla="*/ 3106088 h 3798658"/>
                    <a:gd name="connsiteX34" fmla="*/ 6528461 w 6528462"/>
                    <a:gd name="connsiteY34" fmla="*/ 2878617 h 3798658"/>
                    <a:gd name="connsiteX35" fmla="*/ 6344994 w 6528462"/>
                    <a:gd name="connsiteY35" fmla="*/ 2262547 h 3798658"/>
                    <a:gd name="connsiteX36" fmla="*/ 6344994 w 6528462"/>
                    <a:gd name="connsiteY36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2061322 w 6528460"/>
                    <a:gd name="connsiteY26" fmla="*/ 3270167 h 3798658"/>
                    <a:gd name="connsiteX27" fmla="*/ 3437283 w 6528460"/>
                    <a:gd name="connsiteY27" fmla="*/ 3564416 h 3798658"/>
                    <a:gd name="connsiteX28" fmla="*/ 4395914 w 6528460"/>
                    <a:gd name="connsiteY28" fmla="*/ 3798658 h 3798658"/>
                    <a:gd name="connsiteX29" fmla="*/ 5188003 w 6528460"/>
                    <a:gd name="connsiteY29" fmla="*/ 3708617 h 3798658"/>
                    <a:gd name="connsiteX30" fmla="*/ 5982799 w 6528460"/>
                    <a:gd name="connsiteY30" fmla="*/ 3600297 h 3798658"/>
                    <a:gd name="connsiteX31" fmla="*/ 6208240 w 6528460"/>
                    <a:gd name="connsiteY31" fmla="*/ 3570510 h 3798658"/>
                    <a:gd name="connsiteX32" fmla="*/ 6409986 w 6528460"/>
                    <a:gd name="connsiteY32" fmla="*/ 3411415 h 3798658"/>
                    <a:gd name="connsiteX33" fmla="*/ 6495288 w 6528460"/>
                    <a:gd name="connsiteY33" fmla="*/ 3106088 h 3798658"/>
                    <a:gd name="connsiteX34" fmla="*/ 6528461 w 6528460"/>
                    <a:gd name="connsiteY34" fmla="*/ 2878617 h 3798658"/>
                    <a:gd name="connsiteX35" fmla="*/ 6344994 w 6528460"/>
                    <a:gd name="connsiteY35" fmla="*/ 2262547 h 3798658"/>
                    <a:gd name="connsiteX36" fmla="*/ 6344994 w 6528460"/>
                    <a:gd name="connsiteY36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2262344 w 6528462"/>
                    <a:gd name="connsiteY26" fmla="*/ 3500256 h 3798658"/>
                    <a:gd name="connsiteX27" fmla="*/ 2061322 w 6528462"/>
                    <a:gd name="connsiteY27" fmla="*/ 3270167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596444 w 6528460"/>
                    <a:gd name="connsiteY26" fmla="*/ 3534115 h 3798658"/>
                    <a:gd name="connsiteX27" fmla="*/ 2061322 w 6528460"/>
                    <a:gd name="connsiteY27" fmla="*/ 3270167 h 3798658"/>
                    <a:gd name="connsiteX28" fmla="*/ 3437283 w 6528460"/>
                    <a:gd name="connsiteY28" fmla="*/ 356441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596444 w 6528462"/>
                    <a:gd name="connsiteY26" fmla="*/ 3534115 h 3798658"/>
                    <a:gd name="connsiteX27" fmla="*/ 2061322 w 6528462"/>
                    <a:gd name="connsiteY27" fmla="*/ 3270167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596444 w 6528460"/>
                    <a:gd name="connsiteY26" fmla="*/ 3534115 h 3798658"/>
                    <a:gd name="connsiteX27" fmla="*/ 2061322 w 6528460"/>
                    <a:gd name="connsiteY27" fmla="*/ 3270167 h 3798658"/>
                    <a:gd name="connsiteX28" fmla="*/ 3437283 w 6528460"/>
                    <a:gd name="connsiteY28" fmla="*/ 356441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061322 w 6528462"/>
                    <a:gd name="connsiteY27" fmla="*/ 3270167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399917 w 6528460"/>
                    <a:gd name="connsiteY27" fmla="*/ 3503420 h 3798658"/>
                    <a:gd name="connsiteX28" fmla="*/ 3437283 w 6528460"/>
                    <a:gd name="connsiteY28" fmla="*/ 356441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399917 w 6528462"/>
                    <a:gd name="connsiteY27" fmla="*/ 3503420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399917 w 6528460"/>
                    <a:gd name="connsiteY27" fmla="*/ 3503420 h 3798658"/>
                    <a:gd name="connsiteX28" fmla="*/ 3719445 w 6528460"/>
                    <a:gd name="connsiteY28" fmla="*/ 3530555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399917 w 6528462"/>
                    <a:gd name="connsiteY27" fmla="*/ 3503420 h 3798658"/>
                    <a:gd name="connsiteX28" fmla="*/ 3617867 w 6528462"/>
                    <a:gd name="connsiteY28" fmla="*/ 3669754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830797"/>
                    <a:gd name="connsiteX1" fmla="*/ 6144602 w 6528460"/>
                    <a:gd name="connsiteY1" fmla="*/ 1972792 h 3830797"/>
                    <a:gd name="connsiteX2" fmla="*/ 5445939 w 6528460"/>
                    <a:gd name="connsiteY2" fmla="*/ 890270 h 3830797"/>
                    <a:gd name="connsiteX3" fmla="*/ 5229977 w 6528460"/>
                    <a:gd name="connsiteY3" fmla="*/ 680401 h 3830797"/>
                    <a:gd name="connsiteX4" fmla="*/ 3865824 w 6528460"/>
                    <a:gd name="connsiteY4" fmla="*/ 107660 h 3830797"/>
                    <a:gd name="connsiteX5" fmla="*/ 3766982 w 6528460"/>
                    <a:gd name="connsiteY5" fmla="*/ 35898 h 3830797"/>
                    <a:gd name="connsiteX6" fmla="*/ 3748702 w 6528460"/>
                    <a:gd name="connsiteY6" fmla="*/ 16 h 3830797"/>
                    <a:gd name="connsiteX7" fmla="*/ 3731777 w 6528460"/>
                    <a:gd name="connsiteY7" fmla="*/ 16 h 3830797"/>
                    <a:gd name="connsiteX8" fmla="*/ 3712145 w 6528460"/>
                    <a:gd name="connsiteY8" fmla="*/ 32513 h 3830797"/>
                    <a:gd name="connsiteX9" fmla="*/ 3653923 w 6528460"/>
                    <a:gd name="connsiteY9" fmla="*/ 195669 h 3830797"/>
                    <a:gd name="connsiteX10" fmla="*/ 3180023 w 6528460"/>
                    <a:gd name="connsiteY10" fmla="*/ 645874 h 3830797"/>
                    <a:gd name="connsiteX11" fmla="*/ 3076443 w 6528460"/>
                    <a:gd name="connsiteY11" fmla="*/ 645874 h 3830797"/>
                    <a:gd name="connsiteX12" fmla="*/ 2645871 w 6528460"/>
                    <a:gd name="connsiteY12" fmla="*/ 100212 h 3830797"/>
                    <a:gd name="connsiteX13" fmla="*/ 2621499 w 6528460"/>
                    <a:gd name="connsiteY13" fmla="*/ 72455 h 3830797"/>
                    <a:gd name="connsiteX14" fmla="*/ 2594420 w 6528460"/>
                    <a:gd name="connsiteY14" fmla="*/ 137447 h 3830797"/>
                    <a:gd name="connsiteX15" fmla="*/ 2517919 w 6528460"/>
                    <a:gd name="connsiteY15" fmla="*/ 216656 h 3830797"/>
                    <a:gd name="connsiteX16" fmla="*/ 2366271 w 6528460"/>
                    <a:gd name="connsiteY16" fmla="*/ 254568 h 3830797"/>
                    <a:gd name="connsiteX17" fmla="*/ 2113750 w 6528460"/>
                    <a:gd name="connsiteY17" fmla="*/ 353410 h 3830797"/>
                    <a:gd name="connsiteX18" fmla="*/ 1872738 w 6528460"/>
                    <a:gd name="connsiteY18" fmla="*/ 467823 h 3830797"/>
                    <a:gd name="connsiteX19" fmla="*/ 1704843 w 6528460"/>
                    <a:gd name="connsiteY19" fmla="*/ 524691 h 3830797"/>
                    <a:gd name="connsiteX20" fmla="*/ 1379883 w 6528460"/>
                    <a:gd name="connsiteY20" fmla="*/ 749455 h 3830797"/>
                    <a:gd name="connsiteX21" fmla="*/ 1064402 w 6528460"/>
                    <a:gd name="connsiteY21" fmla="*/ 1079153 h 3830797"/>
                    <a:gd name="connsiteX22" fmla="*/ 826098 w 6528460"/>
                    <a:gd name="connsiteY22" fmla="*/ 1349953 h 3830797"/>
                    <a:gd name="connsiteX23" fmla="*/ 475413 w 6528460"/>
                    <a:gd name="connsiteY23" fmla="*/ 2016120 h 3830797"/>
                    <a:gd name="connsiteX24" fmla="*/ 254034 w 6528460"/>
                    <a:gd name="connsiteY24" fmla="*/ 2419611 h 3830797"/>
                    <a:gd name="connsiteX25" fmla="*/ 87492 w 6528460"/>
                    <a:gd name="connsiteY25" fmla="*/ 3492655 h 3830797"/>
                    <a:gd name="connsiteX26" fmla="*/ 1600207 w 6528460"/>
                    <a:gd name="connsiteY26" fmla="*/ 3541638 h 3830797"/>
                    <a:gd name="connsiteX27" fmla="*/ 2399917 w 6528460"/>
                    <a:gd name="connsiteY27" fmla="*/ 3503420 h 3830797"/>
                    <a:gd name="connsiteX28" fmla="*/ 3617867 w 6528460"/>
                    <a:gd name="connsiteY28" fmla="*/ 3669754 h 3830797"/>
                    <a:gd name="connsiteX29" fmla="*/ 4395914 w 6528460"/>
                    <a:gd name="connsiteY29" fmla="*/ 3798658 h 3830797"/>
                    <a:gd name="connsiteX30" fmla="*/ 5188003 w 6528460"/>
                    <a:gd name="connsiteY30" fmla="*/ 3708617 h 3830797"/>
                    <a:gd name="connsiteX31" fmla="*/ 5982799 w 6528460"/>
                    <a:gd name="connsiteY31" fmla="*/ 3600297 h 3830797"/>
                    <a:gd name="connsiteX32" fmla="*/ 6208240 w 6528460"/>
                    <a:gd name="connsiteY32" fmla="*/ 3570510 h 3830797"/>
                    <a:gd name="connsiteX33" fmla="*/ 6409986 w 6528460"/>
                    <a:gd name="connsiteY33" fmla="*/ 3411415 h 3830797"/>
                    <a:gd name="connsiteX34" fmla="*/ 6495288 w 6528460"/>
                    <a:gd name="connsiteY34" fmla="*/ 3106088 h 3830797"/>
                    <a:gd name="connsiteX35" fmla="*/ 6528461 w 6528460"/>
                    <a:gd name="connsiteY35" fmla="*/ 2878617 h 3830797"/>
                    <a:gd name="connsiteX36" fmla="*/ 6344994 w 6528460"/>
                    <a:gd name="connsiteY36" fmla="*/ 2262547 h 3830797"/>
                    <a:gd name="connsiteX37" fmla="*/ 6344994 w 6528460"/>
                    <a:gd name="connsiteY37" fmla="*/ 2262547 h 3830797"/>
                    <a:gd name="connsiteX0" fmla="*/ 6344994 w 6528462"/>
                    <a:gd name="connsiteY0" fmla="*/ 2262547 h 3808279"/>
                    <a:gd name="connsiteX1" fmla="*/ 6144602 w 6528462"/>
                    <a:gd name="connsiteY1" fmla="*/ 1972792 h 3808279"/>
                    <a:gd name="connsiteX2" fmla="*/ 5445939 w 6528462"/>
                    <a:gd name="connsiteY2" fmla="*/ 890270 h 3808279"/>
                    <a:gd name="connsiteX3" fmla="*/ 5229977 w 6528462"/>
                    <a:gd name="connsiteY3" fmla="*/ 680401 h 3808279"/>
                    <a:gd name="connsiteX4" fmla="*/ 3865824 w 6528462"/>
                    <a:gd name="connsiteY4" fmla="*/ 107660 h 3808279"/>
                    <a:gd name="connsiteX5" fmla="*/ 3766982 w 6528462"/>
                    <a:gd name="connsiteY5" fmla="*/ 35898 h 3808279"/>
                    <a:gd name="connsiteX6" fmla="*/ 3748702 w 6528462"/>
                    <a:gd name="connsiteY6" fmla="*/ 16 h 3808279"/>
                    <a:gd name="connsiteX7" fmla="*/ 3731777 w 6528462"/>
                    <a:gd name="connsiteY7" fmla="*/ 16 h 3808279"/>
                    <a:gd name="connsiteX8" fmla="*/ 3712145 w 6528462"/>
                    <a:gd name="connsiteY8" fmla="*/ 32513 h 3808279"/>
                    <a:gd name="connsiteX9" fmla="*/ 3653923 w 6528462"/>
                    <a:gd name="connsiteY9" fmla="*/ 195669 h 3808279"/>
                    <a:gd name="connsiteX10" fmla="*/ 3180023 w 6528462"/>
                    <a:gd name="connsiteY10" fmla="*/ 645874 h 3808279"/>
                    <a:gd name="connsiteX11" fmla="*/ 3076443 w 6528462"/>
                    <a:gd name="connsiteY11" fmla="*/ 645874 h 3808279"/>
                    <a:gd name="connsiteX12" fmla="*/ 2645871 w 6528462"/>
                    <a:gd name="connsiteY12" fmla="*/ 100212 h 3808279"/>
                    <a:gd name="connsiteX13" fmla="*/ 2621499 w 6528462"/>
                    <a:gd name="connsiteY13" fmla="*/ 72455 h 3808279"/>
                    <a:gd name="connsiteX14" fmla="*/ 2594420 w 6528462"/>
                    <a:gd name="connsiteY14" fmla="*/ 137447 h 3808279"/>
                    <a:gd name="connsiteX15" fmla="*/ 2517919 w 6528462"/>
                    <a:gd name="connsiteY15" fmla="*/ 216656 h 3808279"/>
                    <a:gd name="connsiteX16" fmla="*/ 2366271 w 6528462"/>
                    <a:gd name="connsiteY16" fmla="*/ 254568 h 3808279"/>
                    <a:gd name="connsiteX17" fmla="*/ 2113750 w 6528462"/>
                    <a:gd name="connsiteY17" fmla="*/ 353410 h 3808279"/>
                    <a:gd name="connsiteX18" fmla="*/ 1872738 w 6528462"/>
                    <a:gd name="connsiteY18" fmla="*/ 467823 h 3808279"/>
                    <a:gd name="connsiteX19" fmla="*/ 1704843 w 6528462"/>
                    <a:gd name="connsiteY19" fmla="*/ 524691 h 3808279"/>
                    <a:gd name="connsiteX20" fmla="*/ 1379883 w 6528462"/>
                    <a:gd name="connsiteY20" fmla="*/ 749455 h 3808279"/>
                    <a:gd name="connsiteX21" fmla="*/ 1064402 w 6528462"/>
                    <a:gd name="connsiteY21" fmla="*/ 1079153 h 3808279"/>
                    <a:gd name="connsiteX22" fmla="*/ 826098 w 6528462"/>
                    <a:gd name="connsiteY22" fmla="*/ 1349953 h 3808279"/>
                    <a:gd name="connsiteX23" fmla="*/ 475413 w 6528462"/>
                    <a:gd name="connsiteY23" fmla="*/ 2016120 h 3808279"/>
                    <a:gd name="connsiteX24" fmla="*/ 254034 w 6528462"/>
                    <a:gd name="connsiteY24" fmla="*/ 2419611 h 3808279"/>
                    <a:gd name="connsiteX25" fmla="*/ 87492 w 6528462"/>
                    <a:gd name="connsiteY25" fmla="*/ 3492655 h 3808279"/>
                    <a:gd name="connsiteX26" fmla="*/ 1600207 w 6528462"/>
                    <a:gd name="connsiteY26" fmla="*/ 3541638 h 3808279"/>
                    <a:gd name="connsiteX27" fmla="*/ 2399917 w 6528462"/>
                    <a:gd name="connsiteY27" fmla="*/ 3503420 h 3808279"/>
                    <a:gd name="connsiteX28" fmla="*/ 3772116 w 6528462"/>
                    <a:gd name="connsiteY28" fmla="*/ 3624607 h 3808279"/>
                    <a:gd name="connsiteX29" fmla="*/ 4395914 w 6528462"/>
                    <a:gd name="connsiteY29" fmla="*/ 3798658 h 3808279"/>
                    <a:gd name="connsiteX30" fmla="*/ 5188003 w 6528462"/>
                    <a:gd name="connsiteY30" fmla="*/ 3708617 h 3808279"/>
                    <a:gd name="connsiteX31" fmla="*/ 5982799 w 6528462"/>
                    <a:gd name="connsiteY31" fmla="*/ 3600297 h 3808279"/>
                    <a:gd name="connsiteX32" fmla="*/ 6208240 w 6528462"/>
                    <a:gd name="connsiteY32" fmla="*/ 3570510 h 3808279"/>
                    <a:gd name="connsiteX33" fmla="*/ 6409986 w 6528462"/>
                    <a:gd name="connsiteY33" fmla="*/ 3411415 h 3808279"/>
                    <a:gd name="connsiteX34" fmla="*/ 6495288 w 6528462"/>
                    <a:gd name="connsiteY34" fmla="*/ 3106088 h 3808279"/>
                    <a:gd name="connsiteX35" fmla="*/ 6528461 w 6528462"/>
                    <a:gd name="connsiteY35" fmla="*/ 2878617 h 3808279"/>
                    <a:gd name="connsiteX36" fmla="*/ 6344994 w 6528462"/>
                    <a:gd name="connsiteY36" fmla="*/ 2262547 h 3808279"/>
                    <a:gd name="connsiteX37" fmla="*/ 6344994 w 6528462"/>
                    <a:gd name="connsiteY37" fmla="*/ 2262547 h 3808279"/>
                    <a:gd name="connsiteX0" fmla="*/ 6344994 w 6528460"/>
                    <a:gd name="connsiteY0" fmla="*/ 2262547 h 3808279"/>
                    <a:gd name="connsiteX1" fmla="*/ 6144602 w 6528460"/>
                    <a:gd name="connsiteY1" fmla="*/ 1972792 h 3808279"/>
                    <a:gd name="connsiteX2" fmla="*/ 5445939 w 6528460"/>
                    <a:gd name="connsiteY2" fmla="*/ 890270 h 3808279"/>
                    <a:gd name="connsiteX3" fmla="*/ 5229977 w 6528460"/>
                    <a:gd name="connsiteY3" fmla="*/ 680401 h 3808279"/>
                    <a:gd name="connsiteX4" fmla="*/ 3865824 w 6528460"/>
                    <a:gd name="connsiteY4" fmla="*/ 107660 h 3808279"/>
                    <a:gd name="connsiteX5" fmla="*/ 3766982 w 6528460"/>
                    <a:gd name="connsiteY5" fmla="*/ 35898 h 3808279"/>
                    <a:gd name="connsiteX6" fmla="*/ 3748702 w 6528460"/>
                    <a:gd name="connsiteY6" fmla="*/ 16 h 3808279"/>
                    <a:gd name="connsiteX7" fmla="*/ 3731777 w 6528460"/>
                    <a:gd name="connsiteY7" fmla="*/ 16 h 3808279"/>
                    <a:gd name="connsiteX8" fmla="*/ 3712145 w 6528460"/>
                    <a:gd name="connsiteY8" fmla="*/ 32513 h 3808279"/>
                    <a:gd name="connsiteX9" fmla="*/ 3653923 w 6528460"/>
                    <a:gd name="connsiteY9" fmla="*/ 195669 h 3808279"/>
                    <a:gd name="connsiteX10" fmla="*/ 3180023 w 6528460"/>
                    <a:gd name="connsiteY10" fmla="*/ 645874 h 3808279"/>
                    <a:gd name="connsiteX11" fmla="*/ 3076443 w 6528460"/>
                    <a:gd name="connsiteY11" fmla="*/ 645874 h 3808279"/>
                    <a:gd name="connsiteX12" fmla="*/ 2645871 w 6528460"/>
                    <a:gd name="connsiteY12" fmla="*/ 100212 h 3808279"/>
                    <a:gd name="connsiteX13" fmla="*/ 2621499 w 6528460"/>
                    <a:gd name="connsiteY13" fmla="*/ 72455 h 3808279"/>
                    <a:gd name="connsiteX14" fmla="*/ 2594420 w 6528460"/>
                    <a:gd name="connsiteY14" fmla="*/ 137447 h 3808279"/>
                    <a:gd name="connsiteX15" fmla="*/ 2517919 w 6528460"/>
                    <a:gd name="connsiteY15" fmla="*/ 216656 h 3808279"/>
                    <a:gd name="connsiteX16" fmla="*/ 2366271 w 6528460"/>
                    <a:gd name="connsiteY16" fmla="*/ 254568 h 3808279"/>
                    <a:gd name="connsiteX17" fmla="*/ 2113750 w 6528460"/>
                    <a:gd name="connsiteY17" fmla="*/ 353410 h 3808279"/>
                    <a:gd name="connsiteX18" fmla="*/ 1872738 w 6528460"/>
                    <a:gd name="connsiteY18" fmla="*/ 467823 h 3808279"/>
                    <a:gd name="connsiteX19" fmla="*/ 1704843 w 6528460"/>
                    <a:gd name="connsiteY19" fmla="*/ 524691 h 3808279"/>
                    <a:gd name="connsiteX20" fmla="*/ 1379883 w 6528460"/>
                    <a:gd name="connsiteY20" fmla="*/ 749455 h 3808279"/>
                    <a:gd name="connsiteX21" fmla="*/ 1064402 w 6528460"/>
                    <a:gd name="connsiteY21" fmla="*/ 1079153 h 3808279"/>
                    <a:gd name="connsiteX22" fmla="*/ 826098 w 6528460"/>
                    <a:gd name="connsiteY22" fmla="*/ 1349953 h 3808279"/>
                    <a:gd name="connsiteX23" fmla="*/ 475413 w 6528460"/>
                    <a:gd name="connsiteY23" fmla="*/ 2016120 h 3808279"/>
                    <a:gd name="connsiteX24" fmla="*/ 254034 w 6528460"/>
                    <a:gd name="connsiteY24" fmla="*/ 2419611 h 3808279"/>
                    <a:gd name="connsiteX25" fmla="*/ 87492 w 6528460"/>
                    <a:gd name="connsiteY25" fmla="*/ 3492655 h 3808279"/>
                    <a:gd name="connsiteX26" fmla="*/ 1600207 w 6528460"/>
                    <a:gd name="connsiteY26" fmla="*/ 3541638 h 3808279"/>
                    <a:gd name="connsiteX27" fmla="*/ 2399917 w 6528460"/>
                    <a:gd name="connsiteY27" fmla="*/ 3503420 h 3808279"/>
                    <a:gd name="connsiteX28" fmla="*/ 3772116 w 6528460"/>
                    <a:gd name="connsiteY28" fmla="*/ 3624607 h 3808279"/>
                    <a:gd name="connsiteX29" fmla="*/ 4395914 w 6528460"/>
                    <a:gd name="connsiteY29" fmla="*/ 3798658 h 3808279"/>
                    <a:gd name="connsiteX30" fmla="*/ 5188003 w 6528460"/>
                    <a:gd name="connsiteY30" fmla="*/ 3708617 h 3808279"/>
                    <a:gd name="connsiteX31" fmla="*/ 5982799 w 6528460"/>
                    <a:gd name="connsiteY31" fmla="*/ 3600297 h 3808279"/>
                    <a:gd name="connsiteX32" fmla="*/ 6208240 w 6528460"/>
                    <a:gd name="connsiteY32" fmla="*/ 3570510 h 3808279"/>
                    <a:gd name="connsiteX33" fmla="*/ 6409986 w 6528460"/>
                    <a:gd name="connsiteY33" fmla="*/ 3411415 h 3808279"/>
                    <a:gd name="connsiteX34" fmla="*/ 6495288 w 6528460"/>
                    <a:gd name="connsiteY34" fmla="*/ 3106088 h 3808279"/>
                    <a:gd name="connsiteX35" fmla="*/ 6528461 w 6528460"/>
                    <a:gd name="connsiteY35" fmla="*/ 2878617 h 3808279"/>
                    <a:gd name="connsiteX36" fmla="*/ 6344994 w 6528460"/>
                    <a:gd name="connsiteY36" fmla="*/ 2262547 h 3808279"/>
                    <a:gd name="connsiteX37" fmla="*/ 6344994 w 6528460"/>
                    <a:gd name="connsiteY37" fmla="*/ 2262547 h 3808279"/>
                    <a:gd name="connsiteX0" fmla="*/ 6344994 w 6528462"/>
                    <a:gd name="connsiteY0" fmla="*/ 2262547 h 3808279"/>
                    <a:gd name="connsiteX1" fmla="*/ 6144602 w 6528462"/>
                    <a:gd name="connsiteY1" fmla="*/ 1972792 h 3808279"/>
                    <a:gd name="connsiteX2" fmla="*/ 5445939 w 6528462"/>
                    <a:gd name="connsiteY2" fmla="*/ 890270 h 3808279"/>
                    <a:gd name="connsiteX3" fmla="*/ 5229977 w 6528462"/>
                    <a:gd name="connsiteY3" fmla="*/ 680401 h 3808279"/>
                    <a:gd name="connsiteX4" fmla="*/ 3865824 w 6528462"/>
                    <a:gd name="connsiteY4" fmla="*/ 107660 h 3808279"/>
                    <a:gd name="connsiteX5" fmla="*/ 3766982 w 6528462"/>
                    <a:gd name="connsiteY5" fmla="*/ 35898 h 3808279"/>
                    <a:gd name="connsiteX6" fmla="*/ 3748702 w 6528462"/>
                    <a:gd name="connsiteY6" fmla="*/ 16 h 3808279"/>
                    <a:gd name="connsiteX7" fmla="*/ 3731777 w 6528462"/>
                    <a:gd name="connsiteY7" fmla="*/ 16 h 3808279"/>
                    <a:gd name="connsiteX8" fmla="*/ 3712145 w 6528462"/>
                    <a:gd name="connsiteY8" fmla="*/ 32513 h 3808279"/>
                    <a:gd name="connsiteX9" fmla="*/ 3653923 w 6528462"/>
                    <a:gd name="connsiteY9" fmla="*/ 195669 h 3808279"/>
                    <a:gd name="connsiteX10" fmla="*/ 3180023 w 6528462"/>
                    <a:gd name="connsiteY10" fmla="*/ 645874 h 3808279"/>
                    <a:gd name="connsiteX11" fmla="*/ 3076443 w 6528462"/>
                    <a:gd name="connsiteY11" fmla="*/ 645874 h 3808279"/>
                    <a:gd name="connsiteX12" fmla="*/ 2645871 w 6528462"/>
                    <a:gd name="connsiteY12" fmla="*/ 100212 h 3808279"/>
                    <a:gd name="connsiteX13" fmla="*/ 2621499 w 6528462"/>
                    <a:gd name="connsiteY13" fmla="*/ 72455 h 3808279"/>
                    <a:gd name="connsiteX14" fmla="*/ 2594420 w 6528462"/>
                    <a:gd name="connsiteY14" fmla="*/ 137447 h 3808279"/>
                    <a:gd name="connsiteX15" fmla="*/ 2517919 w 6528462"/>
                    <a:gd name="connsiteY15" fmla="*/ 216656 h 3808279"/>
                    <a:gd name="connsiteX16" fmla="*/ 2366271 w 6528462"/>
                    <a:gd name="connsiteY16" fmla="*/ 254568 h 3808279"/>
                    <a:gd name="connsiteX17" fmla="*/ 2113750 w 6528462"/>
                    <a:gd name="connsiteY17" fmla="*/ 353410 h 3808279"/>
                    <a:gd name="connsiteX18" fmla="*/ 1872738 w 6528462"/>
                    <a:gd name="connsiteY18" fmla="*/ 467823 h 3808279"/>
                    <a:gd name="connsiteX19" fmla="*/ 1704843 w 6528462"/>
                    <a:gd name="connsiteY19" fmla="*/ 524691 h 3808279"/>
                    <a:gd name="connsiteX20" fmla="*/ 1379883 w 6528462"/>
                    <a:gd name="connsiteY20" fmla="*/ 749455 h 3808279"/>
                    <a:gd name="connsiteX21" fmla="*/ 1064402 w 6528462"/>
                    <a:gd name="connsiteY21" fmla="*/ 1079153 h 3808279"/>
                    <a:gd name="connsiteX22" fmla="*/ 826098 w 6528462"/>
                    <a:gd name="connsiteY22" fmla="*/ 1349953 h 3808279"/>
                    <a:gd name="connsiteX23" fmla="*/ 475413 w 6528462"/>
                    <a:gd name="connsiteY23" fmla="*/ 2016120 h 3808279"/>
                    <a:gd name="connsiteX24" fmla="*/ 254034 w 6528462"/>
                    <a:gd name="connsiteY24" fmla="*/ 2419611 h 3808279"/>
                    <a:gd name="connsiteX25" fmla="*/ 87492 w 6528462"/>
                    <a:gd name="connsiteY25" fmla="*/ 3492655 h 3808279"/>
                    <a:gd name="connsiteX26" fmla="*/ 1600207 w 6528462"/>
                    <a:gd name="connsiteY26" fmla="*/ 3541638 h 3808279"/>
                    <a:gd name="connsiteX27" fmla="*/ 2399917 w 6528462"/>
                    <a:gd name="connsiteY27" fmla="*/ 3503420 h 3808279"/>
                    <a:gd name="connsiteX28" fmla="*/ 3772116 w 6528462"/>
                    <a:gd name="connsiteY28" fmla="*/ 3624607 h 3808279"/>
                    <a:gd name="connsiteX29" fmla="*/ 4395914 w 6528462"/>
                    <a:gd name="connsiteY29" fmla="*/ 3798658 h 3808279"/>
                    <a:gd name="connsiteX30" fmla="*/ 5188003 w 6528462"/>
                    <a:gd name="connsiteY30" fmla="*/ 3708617 h 3808279"/>
                    <a:gd name="connsiteX31" fmla="*/ 5982799 w 6528462"/>
                    <a:gd name="connsiteY31" fmla="*/ 3600297 h 3808279"/>
                    <a:gd name="connsiteX32" fmla="*/ 6208240 w 6528462"/>
                    <a:gd name="connsiteY32" fmla="*/ 3570510 h 3808279"/>
                    <a:gd name="connsiteX33" fmla="*/ 6409986 w 6528462"/>
                    <a:gd name="connsiteY33" fmla="*/ 3411415 h 3808279"/>
                    <a:gd name="connsiteX34" fmla="*/ 6495288 w 6528462"/>
                    <a:gd name="connsiteY34" fmla="*/ 3106088 h 3808279"/>
                    <a:gd name="connsiteX35" fmla="*/ 6528461 w 6528462"/>
                    <a:gd name="connsiteY35" fmla="*/ 2878617 h 3808279"/>
                    <a:gd name="connsiteX36" fmla="*/ 6344994 w 6528462"/>
                    <a:gd name="connsiteY36" fmla="*/ 2262547 h 3808279"/>
                    <a:gd name="connsiteX37" fmla="*/ 6344994 w 6528462"/>
                    <a:gd name="connsiteY37" fmla="*/ 2262547 h 3808279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772116 w 6528460"/>
                    <a:gd name="connsiteY28" fmla="*/ 3624607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772116 w 6528462"/>
                    <a:gd name="connsiteY28" fmla="*/ 3624607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772116 w 6528460"/>
                    <a:gd name="connsiteY28" fmla="*/ 3624607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666776 w 6528460"/>
                    <a:gd name="connsiteY28" fmla="*/ 350045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2784026 w 6528460"/>
                    <a:gd name="connsiteY11" fmla="*/ 557039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666776 w 6528460"/>
                    <a:gd name="connsiteY28" fmla="*/ 350045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2784026 w 6528462"/>
                    <a:gd name="connsiteY11" fmla="*/ 557039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91128 w 6528460"/>
                    <a:gd name="connsiteY10" fmla="*/ 1075245 h 3798658"/>
                    <a:gd name="connsiteX11" fmla="*/ 2784026 w 6528460"/>
                    <a:gd name="connsiteY11" fmla="*/ 557039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666776 w 6528460"/>
                    <a:gd name="connsiteY28" fmla="*/ 350045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724251 w 6528462"/>
                    <a:gd name="connsiteY9" fmla="*/ 325221 h 3798658"/>
                    <a:gd name="connsiteX10" fmla="*/ 3191128 w 6528462"/>
                    <a:gd name="connsiteY10" fmla="*/ 1075245 h 3798658"/>
                    <a:gd name="connsiteX11" fmla="*/ 2784026 w 6528462"/>
                    <a:gd name="connsiteY11" fmla="*/ 557039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86619 h 3822730"/>
                    <a:gd name="connsiteX1" fmla="*/ 6144602 w 6528460"/>
                    <a:gd name="connsiteY1" fmla="*/ 1996864 h 3822730"/>
                    <a:gd name="connsiteX2" fmla="*/ 5445939 w 6528460"/>
                    <a:gd name="connsiteY2" fmla="*/ 914342 h 3822730"/>
                    <a:gd name="connsiteX3" fmla="*/ 5229977 w 6528460"/>
                    <a:gd name="connsiteY3" fmla="*/ 704473 h 3822730"/>
                    <a:gd name="connsiteX4" fmla="*/ 3865824 w 6528460"/>
                    <a:gd name="connsiteY4" fmla="*/ 131732 h 3822730"/>
                    <a:gd name="connsiteX5" fmla="*/ 3766982 w 6528460"/>
                    <a:gd name="connsiteY5" fmla="*/ 59970 h 3822730"/>
                    <a:gd name="connsiteX6" fmla="*/ 3748702 w 6528460"/>
                    <a:gd name="connsiteY6" fmla="*/ 24088 h 3822730"/>
                    <a:gd name="connsiteX7" fmla="*/ 3731777 w 6528460"/>
                    <a:gd name="connsiteY7" fmla="*/ 24088 h 3822730"/>
                    <a:gd name="connsiteX8" fmla="*/ 3724251 w 6528460"/>
                    <a:gd name="connsiteY8" fmla="*/ 349293 h 3822730"/>
                    <a:gd name="connsiteX9" fmla="*/ 3191128 w 6528460"/>
                    <a:gd name="connsiteY9" fmla="*/ 1099317 h 3822730"/>
                    <a:gd name="connsiteX10" fmla="*/ 2784026 w 6528460"/>
                    <a:gd name="connsiteY10" fmla="*/ 581111 h 3822730"/>
                    <a:gd name="connsiteX11" fmla="*/ 2645871 w 6528460"/>
                    <a:gd name="connsiteY11" fmla="*/ 124284 h 3822730"/>
                    <a:gd name="connsiteX12" fmla="*/ 2621499 w 6528460"/>
                    <a:gd name="connsiteY12" fmla="*/ 96527 h 3822730"/>
                    <a:gd name="connsiteX13" fmla="*/ 2594420 w 6528460"/>
                    <a:gd name="connsiteY13" fmla="*/ 161519 h 3822730"/>
                    <a:gd name="connsiteX14" fmla="*/ 2517919 w 6528460"/>
                    <a:gd name="connsiteY14" fmla="*/ 240728 h 3822730"/>
                    <a:gd name="connsiteX15" fmla="*/ 2366271 w 6528460"/>
                    <a:gd name="connsiteY15" fmla="*/ 278640 h 3822730"/>
                    <a:gd name="connsiteX16" fmla="*/ 2113750 w 6528460"/>
                    <a:gd name="connsiteY16" fmla="*/ 377482 h 3822730"/>
                    <a:gd name="connsiteX17" fmla="*/ 1872738 w 6528460"/>
                    <a:gd name="connsiteY17" fmla="*/ 491895 h 3822730"/>
                    <a:gd name="connsiteX18" fmla="*/ 1704843 w 6528460"/>
                    <a:gd name="connsiteY18" fmla="*/ 548763 h 3822730"/>
                    <a:gd name="connsiteX19" fmla="*/ 1379883 w 6528460"/>
                    <a:gd name="connsiteY19" fmla="*/ 773527 h 3822730"/>
                    <a:gd name="connsiteX20" fmla="*/ 1064402 w 6528460"/>
                    <a:gd name="connsiteY20" fmla="*/ 1103225 h 3822730"/>
                    <a:gd name="connsiteX21" fmla="*/ 826098 w 6528460"/>
                    <a:gd name="connsiteY21" fmla="*/ 1374025 h 3822730"/>
                    <a:gd name="connsiteX22" fmla="*/ 475413 w 6528460"/>
                    <a:gd name="connsiteY22" fmla="*/ 2040192 h 3822730"/>
                    <a:gd name="connsiteX23" fmla="*/ 254034 w 6528460"/>
                    <a:gd name="connsiteY23" fmla="*/ 2443683 h 3822730"/>
                    <a:gd name="connsiteX24" fmla="*/ 87492 w 6528460"/>
                    <a:gd name="connsiteY24" fmla="*/ 3516727 h 3822730"/>
                    <a:gd name="connsiteX25" fmla="*/ 1600207 w 6528460"/>
                    <a:gd name="connsiteY25" fmla="*/ 3565710 h 3822730"/>
                    <a:gd name="connsiteX26" fmla="*/ 2430015 w 6528460"/>
                    <a:gd name="connsiteY26" fmla="*/ 3519967 h 3822730"/>
                    <a:gd name="connsiteX27" fmla="*/ 3666776 w 6528460"/>
                    <a:gd name="connsiteY27" fmla="*/ 3524528 h 3822730"/>
                    <a:gd name="connsiteX28" fmla="*/ 4395914 w 6528460"/>
                    <a:gd name="connsiteY28" fmla="*/ 3822730 h 3822730"/>
                    <a:gd name="connsiteX29" fmla="*/ 5188003 w 6528460"/>
                    <a:gd name="connsiteY29" fmla="*/ 3732689 h 3822730"/>
                    <a:gd name="connsiteX30" fmla="*/ 5982799 w 6528460"/>
                    <a:gd name="connsiteY30" fmla="*/ 3624369 h 3822730"/>
                    <a:gd name="connsiteX31" fmla="*/ 6208240 w 6528460"/>
                    <a:gd name="connsiteY31" fmla="*/ 3594582 h 3822730"/>
                    <a:gd name="connsiteX32" fmla="*/ 6409986 w 6528460"/>
                    <a:gd name="connsiteY32" fmla="*/ 3435487 h 3822730"/>
                    <a:gd name="connsiteX33" fmla="*/ 6495288 w 6528460"/>
                    <a:gd name="connsiteY33" fmla="*/ 3130160 h 3822730"/>
                    <a:gd name="connsiteX34" fmla="*/ 6528461 w 6528460"/>
                    <a:gd name="connsiteY34" fmla="*/ 2902689 h 3822730"/>
                    <a:gd name="connsiteX35" fmla="*/ 6344994 w 6528460"/>
                    <a:gd name="connsiteY35" fmla="*/ 2286619 h 3822730"/>
                    <a:gd name="connsiteX36" fmla="*/ 6344994 w 6528460"/>
                    <a:gd name="connsiteY36" fmla="*/ 2286619 h 3822730"/>
                    <a:gd name="connsiteX0" fmla="*/ 6344994 w 6528462"/>
                    <a:gd name="connsiteY0" fmla="*/ 2286621 h 3822732"/>
                    <a:gd name="connsiteX1" fmla="*/ 6144602 w 6528462"/>
                    <a:gd name="connsiteY1" fmla="*/ 1996866 h 3822732"/>
                    <a:gd name="connsiteX2" fmla="*/ 5445939 w 6528462"/>
                    <a:gd name="connsiteY2" fmla="*/ 914344 h 3822732"/>
                    <a:gd name="connsiteX3" fmla="*/ 5229977 w 6528462"/>
                    <a:gd name="connsiteY3" fmla="*/ 704475 h 3822732"/>
                    <a:gd name="connsiteX4" fmla="*/ 3865824 w 6528462"/>
                    <a:gd name="connsiteY4" fmla="*/ 131734 h 3822732"/>
                    <a:gd name="connsiteX5" fmla="*/ 3766982 w 6528462"/>
                    <a:gd name="connsiteY5" fmla="*/ 59972 h 3822732"/>
                    <a:gd name="connsiteX6" fmla="*/ 3748702 w 6528462"/>
                    <a:gd name="connsiteY6" fmla="*/ 24090 h 3822732"/>
                    <a:gd name="connsiteX7" fmla="*/ 3731777 w 6528462"/>
                    <a:gd name="connsiteY7" fmla="*/ 24090 h 3822732"/>
                    <a:gd name="connsiteX8" fmla="*/ 3724251 w 6528462"/>
                    <a:gd name="connsiteY8" fmla="*/ 349295 h 3822732"/>
                    <a:gd name="connsiteX9" fmla="*/ 3191128 w 6528462"/>
                    <a:gd name="connsiteY9" fmla="*/ 1099319 h 3822732"/>
                    <a:gd name="connsiteX10" fmla="*/ 2784026 w 6528462"/>
                    <a:gd name="connsiteY10" fmla="*/ 581113 h 3822732"/>
                    <a:gd name="connsiteX11" fmla="*/ 2621499 w 6528462"/>
                    <a:gd name="connsiteY11" fmla="*/ 96529 h 3822732"/>
                    <a:gd name="connsiteX12" fmla="*/ 2594420 w 6528462"/>
                    <a:gd name="connsiteY12" fmla="*/ 161521 h 3822732"/>
                    <a:gd name="connsiteX13" fmla="*/ 2517919 w 6528462"/>
                    <a:gd name="connsiteY13" fmla="*/ 240730 h 3822732"/>
                    <a:gd name="connsiteX14" fmla="*/ 2366271 w 6528462"/>
                    <a:gd name="connsiteY14" fmla="*/ 278642 h 3822732"/>
                    <a:gd name="connsiteX15" fmla="*/ 2113750 w 6528462"/>
                    <a:gd name="connsiteY15" fmla="*/ 377484 h 3822732"/>
                    <a:gd name="connsiteX16" fmla="*/ 1872738 w 6528462"/>
                    <a:gd name="connsiteY16" fmla="*/ 491897 h 3822732"/>
                    <a:gd name="connsiteX17" fmla="*/ 1704843 w 6528462"/>
                    <a:gd name="connsiteY17" fmla="*/ 548765 h 3822732"/>
                    <a:gd name="connsiteX18" fmla="*/ 1379883 w 6528462"/>
                    <a:gd name="connsiteY18" fmla="*/ 773529 h 3822732"/>
                    <a:gd name="connsiteX19" fmla="*/ 1064402 w 6528462"/>
                    <a:gd name="connsiteY19" fmla="*/ 1103227 h 3822732"/>
                    <a:gd name="connsiteX20" fmla="*/ 826098 w 6528462"/>
                    <a:gd name="connsiteY20" fmla="*/ 1374027 h 3822732"/>
                    <a:gd name="connsiteX21" fmla="*/ 475413 w 6528462"/>
                    <a:gd name="connsiteY21" fmla="*/ 2040194 h 3822732"/>
                    <a:gd name="connsiteX22" fmla="*/ 254034 w 6528462"/>
                    <a:gd name="connsiteY22" fmla="*/ 2443685 h 3822732"/>
                    <a:gd name="connsiteX23" fmla="*/ 87492 w 6528462"/>
                    <a:gd name="connsiteY23" fmla="*/ 3516729 h 3822732"/>
                    <a:gd name="connsiteX24" fmla="*/ 1600207 w 6528462"/>
                    <a:gd name="connsiteY24" fmla="*/ 3565712 h 3822732"/>
                    <a:gd name="connsiteX25" fmla="*/ 2430015 w 6528462"/>
                    <a:gd name="connsiteY25" fmla="*/ 3519969 h 3822732"/>
                    <a:gd name="connsiteX26" fmla="*/ 3666776 w 6528462"/>
                    <a:gd name="connsiteY26" fmla="*/ 3524530 h 3822732"/>
                    <a:gd name="connsiteX27" fmla="*/ 4395914 w 6528462"/>
                    <a:gd name="connsiteY27" fmla="*/ 3822732 h 3822732"/>
                    <a:gd name="connsiteX28" fmla="*/ 5188003 w 6528462"/>
                    <a:gd name="connsiteY28" fmla="*/ 3732691 h 3822732"/>
                    <a:gd name="connsiteX29" fmla="*/ 5982799 w 6528462"/>
                    <a:gd name="connsiteY29" fmla="*/ 3624371 h 3822732"/>
                    <a:gd name="connsiteX30" fmla="*/ 6208240 w 6528462"/>
                    <a:gd name="connsiteY30" fmla="*/ 3594584 h 3822732"/>
                    <a:gd name="connsiteX31" fmla="*/ 6409986 w 6528462"/>
                    <a:gd name="connsiteY31" fmla="*/ 3435489 h 3822732"/>
                    <a:gd name="connsiteX32" fmla="*/ 6495288 w 6528462"/>
                    <a:gd name="connsiteY32" fmla="*/ 3130162 h 3822732"/>
                    <a:gd name="connsiteX33" fmla="*/ 6528461 w 6528462"/>
                    <a:gd name="connsiteY33" fmla="*/ 2902691 h 3822732"/>
                    <a:gd name="connsiteX34" fmla="*/ 6344994 w 6528462"/>
                    <a:gd name="connsiteY34" fmla="*/ 2286621 h 3822732"/>
                    <a:gd name="connsiteX35" fmla="*/ 6344994 w 6528462"/>
                    <a:gd name="connsiteY35" fmla="*/ 2286621 h 3822732"/>
                    <a:gd name="connsiteX0" fmla="*/ 6344994 w 6528460"/>
                    <a:gd name="connsiteY0" fmla="*/ 2286621 h 3822732"/>
                    <a:gd name="connsiteX1" fmla="*/ 6144602 w 6528460"/>
                    <a:gd name="connsiteY1" fmla="*/ 1996866 h 3822732"/>
                    <a:gd name="connsiteX2" fmla="*/ 5445939 w 6528460"/>
                    <a:gd name="connsiteY2" fmla="*/ 914344 h 3822732"/>
                    <a:gd name="connsiteX3" fmla="*/ 5229977 w 6528460"/>
                    <a:gd name="connsiteY3" fmla="*/ 704475 h 3822732"/>
                    <a:gd name="connsiteX4" fmla="*/ 3865824 w 6528460"/>
                    <a:gd name="connsiteY4" fmla="*/ 131734 h 3822732"/>
                    <a:gd name="connsiteX5" fmla="*/ 3766982 w 6528460"/>
                    <a:gd name="connsiteY5" fmla="*/ 59972 h 3822732"/>
                    <a:gd name="connsiteX6" fmla="*/ 3748702 w 6528460"/>
                    <a:gd name="connsiteY6" fmla="*/ 24090 h 3822732"/>
                    <a:gd name="connsiteX7" fmla="*/ 3731777 w 6528460"/>
                    <a:gd name="connsiteY7" fmla="*/ 24090 h 3822732"/>
                    <a:gd name="connsiteX8" fmla="*/ 3724251 w 6528460"/>
                    <a:gd name="connsiteY8" fmla="*/ 349295 h 3822732"/>
                    <a:gd name="connsiteX9" fmla="*/ 3191128 w 6528460"/>
                    <a:gd name="connsiteY9" fmla="*/ 1099319 h 3822732"/>
                    <a:gd name="connsiteX10" fmla="*/ 2717400 w 6528460"/>
                    <a:gd name="connsiteY10" fmla="*/ 581113 h 3822732"/>
                    <a:gd name="connsiteX11" fmla="*/ 2621499 w 6528460"/>
                    <a:gd name="connsiteY11" fmla="*/ 96529 h 3822732"/>
                    <a:gd name="connsiteX12" fmla="*/ 2594420 w 6528460"/>
                    <a:gd name="connsiteY12" fmla="*/ 161521 h 3822732"/>
                    <a:gd name="connsiteX13" fmla="*/ 2517919 w 6528460"/>
                    <a:gd name="connsiteY13" fmla="*/ 240730 h 3822732"/>
                    <a:gd name="connsiteX14" fmla="*/ 2366271 w 6528460"/>
                    <a:gd name="connsiteY14" fmla="*/ 278642 h 3822732"/>
                    <a:gd name="connsiteX15" fmla="*/ 2113750 w 6528460"/>
                    <a:gd name="connsiteY15" fmla="*/ 377484 h 3822732"/>
                    <a:gd name="connsiteX16" fmla="*/ 1872738 w 6528460"/>
                    <a:gd name="connsiteY16" fmla="*/ 491897 h 3822732"/>
                    <a:gd name="connsiteX17" fmla="*/ 1704843 w 6528460"/>
                    <a:gd name="connsiteY17" fmla="*/ 548765 h 3822732"/>
                    <a:gd name="connsiteX18" fmla="*/ 1379883 w 6528460"/>
                    <a:gd name="connsiteY18" fmla="*/ 773529 h 3822732"/>
                    <a:gd name="connsiteX19" fmla="*/ 1064402 w 6528460"/>
                    <a:gd name="connsiteY19" fmla="*/ 1103227 h 3822732"/>
                    <a:gd name="connsiteX20" fmla="*/ 826098 w 6528460"/>
                    <a:gd name="connsiteY20" fmla="*/ 1374027 h 3822732"/>
                    <a:gd name="connsiteX21" fmla="*/ 475413 w 6528460"/>
                    <a:gd name="connsiteY21" fmla="*/ 2040194 h 3822732"/>
                    <a:gd name="connsiteX22" fmla="*/ 254034 w 6528460"/>
                    <a:gd name="connsiteY22" fmla="*/ 2443685 h 3822732"/>
                    <a:gd name="connsiteX23" fmla="*/ 87492 w 6528460"/>
                    <a:gd name="connsiteY23" fmla="*/ 3516729 h 3822732"/>
                    <a:gd name="connsiteX24" fmla="*/ 1600207 w 6528460"/>
                    <a:gd name="connsiteY24" fmla="*/ 3565712 h 3822732"/>
                    <a:gd name="connsiteX25" fmla="*/ 2430015 w 6528460"/>
                    <a:gd name="connsiteY25" fmla="*/ 3519969 h 3822732"/>
                    <a:gd name="connsiteX26" fmla="*/ 3666776 w 6528460"/>
                    <a:gd name="connsiteY26" fmla="*/ 3524530 h 3822732"/>
                    <a:gd name="connsiteX27" fmla="*/ 4395914 w 6528460"/>
                    <a:gd name="connsiteY27" fmla="*/ 3822732 h 3822732"/>
                    <a:gd name="connsiteX28" fmla="*/ 5188003 w 6528460"/>
                    <a:gd name="connsiteY28" fmla="*/ 3732691 h 3822732"/>
                    <a:gd name="connsiteX29" fmla="*/ 5982799 w 6528460"/>
                    <a:gd name="connsiteY29" fmla="*/ 3624371 h 3822732"/>
                    <a:gd name="connsiteX30" fmla="*/ 6208240 w 6528460"/>
                    <a:gd name="connsiteY30" fmla="*/ 3594584 h 3822732"/>
                    <a:gd name="connsiteX31" fmla="*/ 6409986 w 6528460"/>
                    <a:gd name="connsiteY31" fmla="*/ 3435489 h 3822732"/>
                    <a:gd name="connsiteX32" fmla="*/ 6495288 w 6528460"/>
                    <a:gd name="connsiteY32" fmla="*/ 3130162 h 3822732"/>
                    <a:gd name="connsiteX33" fmla="*/ 6528461 w 6528460"/>
                    <a:gd name="connsiteY33" fmla="*/ 2902691 h 3822732"/>
                    <a:gd name="connsiteX34" fmla="*/ 6344994 w 6528460"/>
                    <a:gd name="connsiteY34" fmla="*/ 2286621 h 3822732"/>
                    <a:gd name="connsiteX35" fmla="*/ 6344994 w 6528460"/>
                    <a:gd name="connsiteY35" fmla="*/ 2286621 h 3822732"/>
                    <a:gd name="connsiteX0" fmla="*/ 6344994 w 6528462"/>
                    <a:gd name="connsiteY0" fmla="*/ 2286621 h 3822732"/>
                    <a:gd name="connsiteX1" fmla="*/ 6144602 w 6528462"/>
                    <a:gd name="connsiteY1" fmla="*/ 1996866 h 3822732"/>
                    <a:gd name="connsiteX2" fmla="*/ 5445939 w 6528462"/>
                    <a:gd name="connsiteY2" fmla="*/ 914344 h 3822732"/>
                    <a:gd name="connsiteX3" fmla="*/ 5229977 w 6528462"/>
                    <a:gd name="connsiteY3" fmla="*/ 704475 h 3822732"/>
                    <a:gd name="connsiteX4" fmla="*/ 3865824 w 6528462"/>
                    <a:gd name="connsiteY4" fmla="*/ 131734 h 3822732"/>
                    <a:gd name="connsiteX5" fmla="*/ 3766982 w 6528462"/>
                    <a:gd name="connsiteY5" fmla="*/ 59972 h 3822732"/>
                    <a:gd name="connsiteX6" fmla="*/ 3748702 w 6528462"/>
                    <a:gd name="connsiteY6" fmla="*/ 24090 h 3822732"/>
                    <a:gd name="connsiteX7" fmla="*/ 3731777 w 6528462"/>
                    <a:gd name="connsiteY7" fmla="*/ 24090 h 3822732"/>
                    <a:gd name="connsiteX8" fmla="*/ 3724251 w 6528462"/>
                    <a:gd name="connsiteY8" fmla="*/ 349295 h 3822732"/>
                    <a:gd name="connsiteX9" fmla="*/ 3191128 w 6528462"/>
                    <a:gd name="connsiteY9" fmla="*/ 1099319 h 3822732"/>
                    <a:gd name="connsiteX10" fmla="*/ 2717400 w 6528462"/>
                    <a:gd name="connsiteY10" fmla="*/ 581113 h 3822732"/>
                    <a:gd name="connsiteX11" fmla="*/ 2610394 w 6528462"/>
                    <a:gd name="connsiteY11" fmla="*/ 96529 h 3822732"/>
                    <a:gd name="connsiteX12" fmla="*/ 2594420 w 6528462"/>
                    <a:gd name="connsiteY12" fmla="*/ 161521 h 3822732"/>
                    <a:gd name="connsiteX13" fmla="*/ 2517919 w 6528462"/>
                    <a:gd name="connsiteY13" fmla="*/ 240730 h 3822732"/>
                    <a:gd name="connsiteX14" fmla="*/ 2366271 w 6528462"/>
                    <a:gd name="connsiteY14" fmla="*/ 278642 h 3822732"/>
                    <a:gd name="connsiteX15" fmla="*/ 2113750 w 6528462"/>
                    <a:gd name="connsiteY15" fmla="*/ 377484 h 3822732"/>
                    <a:gd name="connsiteX16" fmla="*/ 1872738 w 6528462"/>
                    <a:gd name="connsiteY16" fmla="*/ 491897 h 3822732"/>
                    <a:gd name="connsiteX17" fmla="*/ 1704843 w 6528462"/>
                    <a:gd name="connsiteY17" fmla="*/ 548765 h 3822732"/>
                    <a:gd name="connsiteX18" fmla="*/ 1379883 w 6528462"/>
                    <a:gd name="connsiteY18" fmla="*/ 773529 h 3822732"/>
                    <a:gd name="connsiteX19" fmla="*/ 1064402 w 6528462"/>
                    <a:gd name="connsiteY19" fmla="*/ 1103227 h 3822732"/>
                    <a:gd name="connsiteX20" fmla="*/ 826098 w 6528462"/>
                    <a:gd name="connsiteY20" fmla="*/ 1374027 h 3822732"/>
                    <a:gd name="connsiteX21" fmla="*/ 475413 w 6528462"/>
                    <a:gd name="connsiteY21" fmla="*/ 2040194 h 3822732"/>
                    <a:gd name="connsiteX22" fmla="*/ 254034 w 6528462"/>
                    <a:gd name="connsiteY22" fmla="*/ 2443685 h 3822732"/>
                    <a:gd name="connsiteX23" fmla="*/ 87492 w 6528462"/>
                    <a:gd name="connsiteY23" fmla="*/ 3516729 h 3822732"/>
                    <a:gd name="connsiteX24" fmla="*/ 1600207 w 6528462"/>
                    <a:gd name="connsiteY24" fmla="*/ 3565712 h 3822732"/>
                    <a:gd name="connsiteX25" fmla="*/ 2430015 w 6528462"/>
                    <a:gd name="connsiteY25" fmla="*/ 3519969 h 3822732"/>
                    <a:gd name="connsiteX26" fmla="*/ 3666776 w 6528462"/>
                    <a:gd name="connsiteY26" fmla="*/ 3524530 h 3822732"/>
                    <a:gd name="connsiteX27" fmla="*/ 4395914 w 6528462"/>
                    <a:gd name="connsiteY27" fmla="*/ 3822732 h 3822732"/>
                    <a:gd name="connsiteX28" fmla="*/ 5188003 w 6528462"/>
                    <a:gd name="connsiteY28" fmla="*/ 3732691 h 3822732"/>
                    <a:gd name="connsiteX29" fmla="*/ 5982799 w 6528462"/>
                    <a:gd name="connsiteY29" fmla="*/ 3624371 h 3822732"/>
                    <a:gd name="connsiteX30" fmla="*/ 6208240 w 6528462"/>
                    <a:gd name="connsiteY30" fmla="*/ 3594584 h 3822732"/>
                    <a:gd name="connsiteX31" fmla="*/ 6409986 w 6528462"/>
                    <a:gd name="connsiteY31" fmla="*/ 3435489 h 3822732"/>
                    <a:gd name="connsiteX32" fmla="*/ 6495288 w 6528462"/>
                    <a:gd name="connsiteY32" fmla="*/ 3130162 h 3822732"/>
                    <a:gd name="connsiteX33" fmla="*/ 6528461 w 6528462"/>
                    <a:gd name="connsiteY33" fmla="*/ 2902691 h 3822732"/>
                    <a:gd name="connsiteX34" fmla="*/ 6344994 w 6528462"/>
                    <a:gd name="connsiteY34" fmla="*/ 2286621 h 3822732"/>
                    <a:gd name="connsiteX35" fmla="*/ 6344994 w 6528462"/>
                    <a:gd name="connsiteY35" fmla="*/ 2286621 h 38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528462" h="3822732">
                      <a:moveTo>
                        <a:pt x="6344994" y="2286621"/>
                      </a:moveTo>
                      <a:cubicBezTo>
                        <a:pt x="6290834" y="2182363"/>
                        <a:pt x="6210272" y="2093677"/>
                        <a:pt x="6144602" y="1996866"/>
                      </a:cubicBezTo>
                      <a:cubicBezTo>
                        <a:pt x="6034252" y="1833709"/>
                        <a:pt x="5492653" y="998969"/>
                        <a:pt x="5445939" y="914344"/>
                      </a:cubicBezTo>
                      <a:cubicBezTo>
                        <a:pt x="5393810" y="821595"/>
                        <a:pt x="5317310" y="755249"/>
                        <a:pt x="5229977" y="704475"/>
                      </a:cubicBezTo>
                      <a:cubicBezTo>
                        <a:pt x="4934805" y="533194"/>
                        <a:pt x="3917952" y="187924"/>
                        <a:pt x="3865824" y="131734"/>
                      </a:cubicBezTo>
                      <a:cubicBezTo>
                        <a:pt x="3821142" y="124286"/>
                        <a:pt x="3776460" y="115485"/>
                        <a:pt x="3766982" y="59972"/>
                      </a:cubicBezTo>
                      <a:cubicBezTo>
                        <a:pt x="3761566" y="48462"/>
                        <a:pt x="3764274" y="30860"/>
                        <a:pt x="3748702" y="24090"/>
                      </a:cubicBezTo>
                      <a:cubicBezTo>
                        <a:pt x="3743060" y="24090"/>
                        <a:pt x="3735852" y="-30111"/>
                        <a:pt x="3731777" y="24090"/>
                      </a:cubicBezTo>
                      <a:cubicBezTo>
                        <a:pt x="3727702" y="78291"/>
                        <a:pt x="3814359" y="170090"/>
                        <a:pt x="3724251" y="349295"/>
                      </a:cubicBezTo>
                      <a:cubicBezTo>
                        <a:pt x="3634143" y="528500"/>
                        <a:pt x="3358936" y="1060683"/>
                        <a:pt x="3191128" y="1099319"/>
                      </a:cubicBezTo>
                      <a:cubicBezTo>
                        <a:pt x="3023320" y="1137955"/>
                        <a:pt x="2814189" y="748245"/>
                        <a:pt x="2717400" y="581113"/>
                      </a:cubicBezTo>
                      <a:cubicBezTo>
                        <a:pt x="2620611" y="413981"/>
                        <a:pt x="2641995" y="166461"/>
                        <a:pt x="2610394" y="96529"/>
                      </a:cubicBezTo>
                      <a:cubicBezTo>
                        <a:pt x="2589407" y="112777"/>
                        <a:pt x="2599835" y="137826"/>
                        <a:pt x="2594420" y="161521"/>
                      </a:cubicBezTo>
                      <a:cubicBezTo>
                        <a:pt x="2584265" y="202818"/>
                        <a:pt x="2561924" y="229898"/>
                        <a:pt x="2517919" y="240730"/>
                      </a:cubicBezTo>
                      <a:cubicBezTo>
                        <a:pt x="2466467" y="252239"/>
                        <a:pt x="2417046" y="267810"/>
                        <a:pt x="2366271" y="278642"/>
                      </a:cubicBezTo>
                      <a:cubicBezTo>
                        <a:pt x="2279615" y="306399"/>
                        <a:pt x="2190928" y="326032"/>
                        <a:pt x="2113750" y="377484"/>
                      </a:cubicBezTo>
                      <a:cubicBezTo>
                        <a:pt x="2039280" y="427582"/>
                        <a:pt x="1960071" y="468202"/>
                        <a:pt x="1872738" y="491897"/>
                      </a:cubicBezTo>
                      <a:cubicBezTo>
                        <a:pt x="1864615" y="495282"/>
                        <a:pt x="1733953" y="537933"/>
                        <a:pt x="1704843" y="548765"/>
                      </a:cubicBezTo>
                      <a:cubicBezTo>
                        <a:pt x="1578244" y="597509"/>
                        <a:pt x="1471955" y="674687"/>
                        <a:pt x="1379883" y="773529"/>
                      </a:cubicBezTo>
                      <a:cubicBezTo>
                        <a:pt x="1373790" y="779621"/>
                        <a:pt x="1170691" y="1005739"/>
                        <a:pt x="1064402" y="1103227"/>
                      </a:cubicBezTo>
                      <a:cubicBezTo>
                        <a:pt x="975715" y="1184467"/>
                        <a:pt x="880935" y="1262322"/>
                        <a:pt x="826098" y="1374027"/>
                      </a:cubicBezTo>
                      <a:cubicBezTo>
                        <a:pt x="725225" y="1604206"/>
                        <a:pt x="612843" y="1828970"/>
                        <a:pt x="475413" y="2040194"/>
                      </a:cubicBezTo>
                      <a:cubicBezTo>
                        <a:pt x="409067" y="2143098"/>
                        <a:pt x="315641" y="2337396"/>
                        <a:pt x="254034" y="2443685"/>
                      </a:cubicBezTo>
                      <a:cubicBezTo>
                        <a:pt x="122019" y="2812650"/>
                        <a:pt x="-135241" y="2612258"/>
                        <a:pt x="87492" y="3516729"/>
                      </a:cubicBezTo>
                      <a:cubicBezTo>
                        <a:pt x="722555" y="3575193"/>
                        <a:pt x="1271235" y="3602793"/>
                        <a:pt x="1600207" y="3565712"/>
                      </a:cubicBezTo>
                      <a:cubicBezTo>
                        <a:pt x="1797504" y="3479722"/>
                        <a:pt x="2098127" y="3508022"/>
                        <a:pt x="2430015" y="3519969"/>
                      </a:cubicBezTo>
                      <a:cubicBezTo>
                        <a:pt x="2783329" y="3513967"/>
                        <a:pt x="3335364" y="3500405"/>
                        <a:pt x="3666776" y="3524530"/>
                      </a:cubicBezTo>
                      <a:cubicBezTo>
                        <a:pt x="3828116" y="3657702"/>
                        <a:pt x="4104127" y="3798699"/>
                        <a:pt x="4395914" y="3822732"/>
                      </a:cubicBezTo>
                      <a:cubicBezTo>
                        <a:pt x="4629479" y="3750970"/>
                        <a:pt x="5077652" y="3746908"/>
                        <a:pt x="5188003" y="3732691"/>
                      </a:cubicBezTo>
                      <a:lnTo>
                        <a:pt x="5982799" y="3624371"/>
                      </a:lnTo>
                      <a:lnTo>
                        <a:pt x="6208240" y="3594584"/>
                      </a:lnTo>
                      <a:cubicBezTo>
                        <a:pt x="6305051" y="3580366"/>
                        <a:pt x="6366658" y="3518760"/>
                        <a:pt x="6409986" y="3435489"/>
                      </a:cubicBezTo>
                      <a:cubicBezTo>
                        <a:pt x="6412694" y="3403670"/>
                        <a:pt x="6491903" y="3141671"/>
                        <a:pt x="6495288" y="3130162"/>
                      </a:cubicBezTo>
                      <a:cubicBezTo>
                        <a:pt x="6517628" y="3055692"/>
                        <a:pt x="6526430" y="2979869"/>
                        <a:pt x="6528461" y="2902691"/>
                      </a:cubicBezTo>
                      <a:cubicBezTo>
                        <a:pt x="6528461" y="2828221"/>
                        <a:pt x="6403893" y="2399680"/>
                        <a:pt x="6344994" y="2286621"/>
                      </a:cubicBezTo>
                      <a:lnTo>
                        <a:pt x="6344994" y="228662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16">
                  <a:extLst>
                    <a:ext uri="{FF2B5EF4-FFF2-40B4-BE49-F238E27FC236}">
                      <a16:creationId xmlns:a16="http://schemas.microsoft.com/office/drawing/2014/main" id="{ACC8F971-B4DD-4F87-A6C5-B99C1CEAB46C}"/>
                    </a:ext>
                  </a:extLst>
                </p:cNvPr>
                <p:cNvSpPr/>
                <p:nvPr/>
              </p:nvSpPr>
              <p:spPr>
                <a:xfrm>
                  <a:off x="10572756" y="5112566"/>
                  <a:ext cx="1454389" cy="1037237"/>
                </a:xfrm>
                <a:custGeom>
                  <a:avLst/>
                  <a:gdLst>
                    <a:gd name="connsiteX0" fmla="*/ 0 w 2190091"/>
                    <a:gd name="connsiteY0" fmla="*/ 1561923 h 1561922"/>
                    <a:gd name="connsiteX1" fmla="*/ 266061 w 2190091"/>
                    <a:gd name="connsiteY1" fmla="*/ 1471882 h 1561922"/>
                    <a:gd name="connsiteX2" fmla="*/ 701371 w 2190091"/>
                    <a:gd name="connsiteY2" fmla="*/ 1393350 h 1561922"/>
                    <a:gd name="connsiteX3" fmla="*/ 1087260 w 2190091"/>
                    <a:gd name="connsiteY3" fmla="*/ 1344606 h 1561922"/>
                    <a:gd name="connsiteX4" fmla="*/ 1663386 w 2190091"/>
                    <a:gd name="connsiteY4" fmla="*/ 1299247 h 1561922"/>
                    <a:gd name="connsiteX5" fmla="*/ 1698591 w 2190091"/>
                    <a:gd name="connsiteY5" fmla="*/ 1279614 h 1561922"/>
                    <a:gd name="connsiteX6" fmla="*/ 1668803 w 2190091"/>
                    <a:gd name="connsiteY6" fmla="*/ 1255919 h 1561922"/>
                    <a:gd name="connsiteX7" fmla="*/ 1283590 w 2190091"/>
                    <a:gd name="connsiteY7" fmla="*/ 1117812 h 1561922"/>
                    <a:gd name="connsiteX8" fmla="*/ 1052734 w 2190091"/>
                    <a:gd name="connsiteY8" fmla="*/ 1018293 h 1561922"/>
                    <a:gd name="connsiteX9" fmla="*/ 894316 w 2190091"/>
                    <a:gd name="connsiteY9" fmla="*/ 1048758 h 1561922"/>
                    <a:gd name="connsiteX10" fmla="*/ 750792 w 2190091"/>
                    <a:gd name="connsiteY10" fmla="*/ 1192282 h 1561922"/>
                    <a:gd name="connsiteX11" fmla="*/ 473222 w 2190091"/>
                    <a:gd name="connsiteY11" fmla="*/ 1270137 h 1561922"/>
                    <a:gd name="connsiteX12" fmla="*/ 538891 w 2190091"/>
                    <a:gd name="connsiteY12" fmla="*/ 1236963 h 1561922"/>
                    <a:gd name="connsiteX13" fmla="*/ 800213 w 2190091"/>
                    <a:gd name="connsiteY13" fmla="*/ 1051466 h 1561922"/>
                    <a:gd name="connsiteX14" fmla="*/ 991127 w 2190091"/>
                    <a:gd name="connsiteY14" fmla="*/ 941115 h 1561922"/>
                    <a:gd name="connsiteX15" fmla="*/ 1164438 w 2190091"/>
                    <a:gd name="connsiteY15" fmla="*/ 951270 h 1561922"/>
                    <a:gd name="connsiteX16" fmla="*/ 1507676 w 2190091"/>
                    <a:gd name="connsiteY16" fmla="*/ 1056882 h 1561922"/>
                    <a:gd name="connsiteX17" fmla="*/ 1794047 w 2190091"/>
                    <a:gd name="connsiteY17" fmla="*/ 1125259 h 1561922"/>
                    <a:gd name="connsiteX18" fmla="*/ 1993085 w 2190091"/>
                    <a:gd name="connsiteY18" fmla="*/ 1001368 h 1561922"/>
                    <a:gd name="connsiteX19" fmla="*/ 1968713 w 2190091"/>
                    <a:gd name="connsiteY19" fmla="*/ 867999 h 1561922"/>
                    <a:gd name="connsiteX20" fmla="*/ 1859039 w 2190091"/>
                    <a:gd name="connsiteY20" fmla="*/ 675731 h 1561922"/>
                    <a:gd name="connsiteX21" fmla="*/ 1976837 w 2190091"/>
                    <a:gd name="connsiteY21" fmla="*/ 754263 h 1561922"/>
                    <a:gd name="connsiteX22" fmla="*/ 2082449 w 2190091"/>
                    <a:gd name="connsiteY22" fmla="*/ 735984 h 1561922"/>
                    <a:gd name="connsiteX23" fmla="*/ 2109529 w 2190091"/>
                    <a:gd name="connsiteY23" fmla="*/ 466539 h 1561922"/>
                    <a:gd name="connsiteX24" fmla="*/ 1930124 w 2190091"/>
                    <a:gd name="connsiteY24" fmla="*/ 33259 h 1561922"/>
                    <a:gd name="connsiteX25" fmla="*/ 1922677 w 2190091"/>
                    <a:gd name="connsiteY25" fmla="*/ 2794 h 1561922"/>
                    <a:gd name="connsiteX26" fmla="*/ 1954496 w 2190091"/>
                    <a:gd name="connsiteY26" fmla="*/ 12949 h 1561922"/>
                    <a:gd name="connsiteX27" fmla="*/ 2037767 w 2190091"/>
                    <a:gd name="connsiteY27" fmla="*/ 93512 h 1561922"/>
                    <a:gd name="connsiteX28" fmla="*/ 2152180 w 2190091"/>
                    <a:gd name="connsiteY28" fmla="*/ 412379 h 1561922"/>
                    <a:gd name="connsiteX29" fmla="*/ 2190092 w 2190091"/>
                    <a:gd name="connsiteY29" fmla="*/ 627664 h 1561922"/>
                    <a:gd name="connsiteX30" fmla="*/ 2156919 w 2190091"/>
                    <a:gd name="connsiteY30" fmla="*/ 856490 h 1561922"/>
                    <a:gd name="connsiteX31" fmla="*/ 2070940 w 2190091"/>
                    <a:gd name="connsiteY31" fmla="*/ 1162494 h 1561922"/>
                    <a:gd name="connsiteX32" fmla="*/ 1869194 w 2190091"/>
                    <a:gd name="connsiteY32" fmla="*/ 1322266 h 1561922"/>
                    <a:gd name="connsiteX33" fmla="*/ 1643076 w 2190091"/>
                    <a:gd name="connsiteY33" fmla="*/ 1352053 h 1561922"/>
                    <a:gd name="connsiteX34" fmla="*/ 1270727 w 2190091"/>
                    <a:gd name="connsiteY34" fmla="*/ 1400797 h 1561922"/>
                    <a:gd name="connsiteX35" fmla="*/ 846249 w 2190091"/>
                    <a:gd name="connsiteY35" fmla="*/ 1460373 h 1561922"/>
                    <a:gd name="connsiteX36" fmla="*/ 513842 w 2190091"/>
                    <a:gd name="connsiteY36" fmla="*/ 1503701 h 1561922"/>
                    <a:gd name="connsiteX37" fmla="*/ 491501 w 2190091"/>
                    <a:gd name="connsiteY37" fmla="*/ 1505732 h 1561922"/>
                    <a:gd name="connsiteX38" fmla="*/ 51452 w 2190091"/>
                    <a:gd name="connsiteY38" fmla="*/ 1551091 h 1561922"/>
                    <a:gd name="connsiteX39" fmla="*/ 0 w 2190091"/>
                    <a:gd name="connsiteY39" fmla="*/ 1561923 h 1561922"/>
                    <a:gd name="connsiteX40" fmla="*/ 0 w 2190091"/>
                    <a:gd name="connsiteY40" fmla="*/ 1561923 h 1561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190091" h="1561922">
                      <a:moveTo>
                        <a:pt x="0" y="1561923"/>
                      </a:moveTo>
                      <a:cubicBezTo>
                        <a:pt x="83271" y="1513856"/>
                        <a:pt x="174666" y="1494223"/>
                        <a:pt x="266061" y="1471882"/>
                      </a:cubicBezTo>
                      <a:cubicBezTo>
                        <a:pt x="409584" y="1437355"/>
                        <a:pt x="556493" y="1417045"/>
                        <a:pt x="701371" y="1393350"/>
                      </a:cubicBezTo>
                      <a:cubicBezTo>
                        <a:pt x="829324" y="1372363"/>
                        <a:pt x="959307" y="1361531"/>
                        <a:pt x="1087260" y="1344606"/>
                      </a:cubicBezTo>
                      <a:cubicBezTo>
                        <a:pt x="1278175" y="1319557"/>
                        <a:pt x="1471119" y="1312787"/>
                        <a:pt x="1663386" y="1299247"/>
                      </a:cubicBezTo>
                      <a:cubicBezTo>
                        <a:pt x="1677604" y="1298571"/>
                        <a:pt x="1697914" y="1297216"/>
                        <a:pt x="1698591" y="1279614"/>
                      </a:cubicBezTo>
                      <a:cubicBezTo>
                        <a:pt x="1699268" y="1264043"/>
                        <a:pt x="1680311" y="1260658"/>
                        <a:pt x="1668803" y="1255919"/>
                      </a:cubicBezTo>
                      <a:cubicBezTo>
                        <a:pt x="1540850" y="1209883"/>
                        <a:pt x="1410866" y="1166556"/>
                        <a:pt x="1283590" y="1117812"/>
                      </a:cubicBezTo>
                      <a:cubicBezTo>
                        <a:pt x="1205058" y="1088024"/>
                        <a:pt x="1129235" y="1052820"/>
                        <a:pt x="1052734" y="1018293"/>
                      </a:cubicBezTo>
                      <a:cubicBezTo>
                        <a:pt x="991127" y="991213"/>
                        <a:pt x="940352" y="1002045"/>
                        <a:pt x="894316" y="1048758"/>
                      </a:cubicBezTo>
                      <a:cubicBezTo>
                        <a:pt x="846249" y="1096825"/>
                        <a:pt x="798182" y="1143538"/>
                        <a:pt x="750792" y="1192282"/>
                      </a:cubicBezTo>
                      <a:cubicBezTo>
                        <a:pt x="674968" y="1273522"/>
                        <a:pt x="580188" y="1287062"/>
                        <a:pt x="473222" y="1270137"/>
                      </a:cubicBezTo>
                      <a:cubicBezTo>
                        <a:pt x="494886" y="1259304"/>
                        <a:pt x="515873" y="1245764"/>
                        <a:pt x="538891" y="1236963"/>
                      </a:cubicBezTo>
                      <a:cubicBezTo>
                        <a:pt x="642472" y="1198374"/>
                        <a:pt x="727097" y="1134059"/>
                        <a:pt x="800213" y="1051466"/>
                      </a:cubicBezTo>
                      <a:cubicBezTo>
                        <a:pt x="851665" y="993921"/>
                        <a:pt x="915302" y="956686"/>
                        <a:pt x="991127" y="941115"/>
                      </a:cubicBezTo>
                      <a:cubicBezTo>
                        <a:pt x="1050025" y="929606"/>
                        <a:pt x="1107570" y="939084"/>
                        <a:pt x="1164438" y="951270"/>
                      </a:cubicBezTo>
                      <a:cubicBezTo>
                        <a:pt x="1282236" y="975642"/>
                        <a:pt x="1394618" y="1019647"/>
                        <a:pt x="1507676" y="1056882"/>
                      </a:cubicBezTo>
                      <a:cubicBezTo>
                        <a:pt x="1601103" y="1087347"/>
                        <a:pt x="1695883" y="1113750"/>
                        <a:pt x="1794047" y="1125259"/>
                      </a:cubicBezTo>
                      <a:cubicBezTo>
                        <a:pt x="1883411" y="1136091"/>
                        <a:pt x="1972775" y="1082608"/>
                        <a:pt x="1993085" y="1001368"/>
                      </a:cubicBezTo>
                      <a:cubicBezTo>
                        <a:pt x="2005948" y="954655"/>
                        <a:pt x="1987669" y="909973"/>
                        <a:pt x="1968713" y="867999"/>
                      </a:cubicBezTo>
                      <a:cubicBezTo>
                        <a:pt x="1939602" y="803684"/>
                        <a:pt x="1903721" y="744108"/>
                        <a:pt x="1859039" y="675731"/>
                      </a:cubicBezTo>
                      <a:cubicBezTo>
                        <a:pt x="1910491" y="697395"/>
                        <a:pt x="1940279" y="731922"/>
                        <a:pt x="1976837" y="754263"/>
                      </a:cubicBezTo>
                      <a:cubicBezTo>
                        <a:pt x="2028289" y="786759"/>
                        <a:pt x="2039121" y="776604"/>
                        <a:pt x="2082449" y="735984"/>
                      </a:cubicBezTo>
                      <a:cubicBezTo>
                        <a:pt x="2171813" y="651359"/>
                        <a:pt x="2126454" y="557257"/>
                        <a:pt x="2109529" y="466539"/>
                      </a:cubicBezTo>
                      <a:cubicBezTo>
                        <a:pt x="2080418" y="310152"/>
                        <a:pt x="2016103" y="166628"/>
                        <a:pt x="1930124" y="33259"/>
                      </a:cubicBezTo>
                      <a:cubicBezTo>
                        <a:pt x="1924031" y="23104"/>
                        <a:pt x="1910491" y="13626"/>
                        <a:pt x="1922677" y="2794"/>
                      </a:cubicBezTo>
                      <a:cubicBezTo>
                        <a:pt x="1933509" y="-5330"/>
                        <a:pt x="1945019" y="6179"/>
                        <a:pt x="1954496" y="12949"/>
                      </a:cubicBezTo>
                      <a:cubicBezTo>
                        <a:pt x="1981576" y="33936"/>
                        <a:pt x="2010687" y="56954"/>
                        <a:pt x="2037767" y="93512"/>
                      </a:cubicBezTo>
                      <a:cubicBezTo>
                        <a:pt x="2081095" y="163243"/>
                        <a:pt x="2124423" y="310152"/>
                        <a:pt x="2152180" y="412379"/>
                      </a:cubicBezTo>
                      <a:cubicBezTo>
                        <a:pt x="2165720" y="483464"/>
                        <a:pt x="2190092" y="552518"/>
                        <a:pt x="2190092" y="627664"/>
                      </a:cubicBezTo>
                      <a:cubicBezTo>
                        <a:pt x="2189415" y="706196"/>
                        <a:pt x="2179937" y="782020"/>
                        <a:pt x="2156919" y="856490"/>
                      </a:cubicBezTo>
                      <a:cubicBezTo>
                        <a:pt x="2153534" y="867322"/>
                        <a:pt x="2073648" y="1129998"/>
                        <a:pt x="2070940" y="1162494"/>
                      </a:cubicBezTo>
                      <a:cubicBezTo>
                        <a:pt x="2027612" y="1246442"/>
                        <a:pt x="1966682" y="1308048"/>
                        <a:pt x="1869194" y="1322266"/>
                      </a:cubicBezTo>
                      <a:cubicBezTo>
                        <a:pt x="1794047" y="1333097"/>
                        <a:pt x="1718901" y="1341898"/>
                        <a:pt x="1643076" y="1352053"/>
                      </a:cubicBezTo>
                      <a:cubicBezTo>
                        <a:pt x="1518509" y="1368301"/>
                        <a:pt x="1395295" y="1384549"/>
                        <a:pt x="1270727" y="1400797"/>
                      </a:cubicBezTo>
                      <a:cubicBezTo>
                        <a:pt x="1129235" y="1419753"/>
                        <a:pt x="987742" y="1440740"/>
                        <a:pt x="846249" y="1460373"/>
                      </a:cubicBezTo>
                      <a:cubicBezTo>
                        <a:pt x="735221" y="1475944"/>
                        <a:pt x="624193" y="1489484"/>
                        <a:pt x="513842" y="1503701"/>
                      </a:cubicBezTo>
                      <a:cubicBezTo>
                        <a:pt x="506396" y="1504378"/>
                        <a:pt x="498271" y="1506409"/>
                        <a:pt x="491501" y="1505732"/>
                      </a:cubicBezTo>
                      <a:cubicBezTo>
                        <a:pt x="342561" y="1497608"/>
                        <a:pt x="197007" y="1519949"/>
                        <a:pt x="51452" y="1551091"/>
                      </a:cubicBezTo>
                      <a:cubicBezTo>
                        <a:pt x="35881" y="1556507"/>
                        <a:pt x="17602" y="1559215"/>
                        <a:pt x="0" y="1561923"/>
                      </a:cubicBezTo>
                      <a:lnTo>
                        <a:pt x="0" y="1561923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17">
                  <a:extLst>
                    <a:ext uri="{FF2B5EF4-FFF2-40B4-BE49-F238E27FC236}">
                      <a16:creationId xmlns:a16="http://schemas.microsoft.com/office/drawing/2014/main" id="{EF56D329-03AF-47B8-998A-4EC9FE4D17A2}"/>
                    </a:ext>
                  </a:extLst>
                </p:cNvPr>
                <p:cNvSpPr/>
                <p:nvPr/>
              </p:nvSpPr>
              <p:spPr>
                <a:xfrm>
                  <a:off x="8483674" y="4434657"/>
                  <a:ext cx="1023577" cy="1513285"/>
                </a:xfrm>
                <a:custGeom>
                  <a:avLst/>
                  <a:gdLst>
                    <a:gd name="connsiteX0" fmla="*/ 1533906 w 1541353"/>
                    <a:gd name="connsiteY0" fmla="*/ 2278779 h 2278778"/>
                    <a:gd name="connsiteX1" fmla="*/ 536010 w 1541353"/>
                    <a:gd name="connsiteY1" fmla="*/ 2230712 h 2278778"/>
                    <a:gd name="connsiteX2" fmla="*/ 359313 w 1541353"/>
                    <a:gd name="connsiteY2" fmla="*/ 1427114 h 2278778"/>
                    <a:gd name="connsiteX3" fmla="*/ 137257 w 1541353"/>
                    <a:gd name="connsiteY3" fmla="*/ 1767645 h 2278778"/>
                    <a:gd name="connsiteX4" fmla="*/ 504 w 1541353"/>
                    <a:gd name="connsiteY4" fmla="*/ 1621413 h 2278778"/>
                    <a:gd name="connsiteX5" fmla="*/ 37738 w 1541353"/>
                    <a:gd name="connsiteY5" fmla="*/ 1452163 h 2278778"/>
                    <a:gd name="connsiteX6" fmla="*/ 97314 w 1541353"/>
                    <a:gd name="connsiteY6" fmla="*/ 1442008 h 2278778"/>
                    <a:gd name="connsiteX7" fmla="*/ 175846 w 1541353"/>
                    <a:gd name="connsiteY7" fmla="*/ 1545589 h 2278778"/>
                    <a:gd name="connsiteX8" fmla="*/ 271980 w 1541353"/>
                    <a:gd name="connsiteY8" fmla="*/ 1540173 h 2278778"/>
                    <a:gd name="connsiteX9" fmla="*/ 302445 w 1541353"/>
                    <a:gd name="connsiteY9" fmla="*/ 1330980 h 2278778"/>
                    <a:gd name="connsiteX10" fmla="*/ 229329 w 1541353"/>
                    <a:gd name="connsiteY10" fmla="*/ 881453 h 2278778"/>
                    <a:gd name="connsiteX11" fmla="*/ 110854 w 1541353"/>
                    <a:gd name="connsiteY11" fmla="*/ 413647 h 2278778"/>
                    <a:gd name="connsiteX12" fmla="*/ 57371 w 1541353"/>
                    <a:gd name="connsiteY12" fmla="*/ 0 h 2278778"/>
                    <a:gd name="connsiteX13" fmla="*/ 78358 w 1541353"/>
                    <a:gd name="connsiteY13" fmla="*/ 83948 h 2278778"/>
                    <a:gd name="connsiteX14" fmla="*/ 137934 w 1541353"/>
                    <a:gd name="connsiteY14" fmla="*/ 321575 h 2278778"/>
                    <a:gd name="connsiteX15" fmla="*/ 188709 w 1541353"/>
                    <a:gd name="connsiteY15" fmla="*/ 373027 h 2278778"/>
                    <a:gd name="connsiteX16" fmla="*/ 233391 w 1541353"/>
                    <a:gd name="connsiteY16" fmla="*/ 321575 h 2278778"/>
                    <a:gd name="connsiteX17" fmla="*/ 303122 w 1541353"/>
                    <a:gd name="connsiteY17" fmla="*/ 88010 h 2278778"/>
                    <a:gd name="connsiteX18" fmla="*/ 309215 w 1541353"/>
                    <a:gd name="connsiteY18" fmla="*/ 343915 h 2278778"/>
                    <a:gd name="connsiteX19" fmla="*/ 311246 w 1541353"/>
                    <a:gd name="connsiteY19" fmla="*/ 790058 h 2278778"/>
                    <a:gd name="connsiteX20" fmla="*/ 456124 w 1541353"/>
                    <a:gd name="connsiteY20" fmla="*/ 1332334 h 2278778"/>
                    <a:gd name="connsiteX21" fmla="*/ 783114 w 1541353"/>
                    <a:gd name="connsiteY21" fmla="*/ 1474504 h 2278778"/>
                    <a:gd name="connsiteX22" fmla="*/ 981475 w 1541353"/>
                    <a:gd name="connsiteY22" fmla="*/ 1471119 h 2278778"/>
                    <a:gd name="connsiteX23" fmla="*/ 1034281 w 1541353"/>
                    <a:gd name="connsiteY23" fmla="*/ 1534757 h 2278778"/>
                    <a:gd name="connsiteX24" fmla="*/ 977413 w 1541353"/>
                    <a:gd name="connsiteY24" fmla="*/ 1708746 h 2278778"/>
                    <a:gd name="connsiteX25" fmla="*/ 920545 w 1541353"/>
                    <a:gd name="connsiteY25" fmla="*/ 1869195 h 2278778"/>
                    <a:gd name="connsiteX26" fmla="*/ 925284 w 1541353"/>
                    <a:gd name="connsiteY26" fmla="*/ 1911845 h 2278778"/>
                    <a:gd name="connsiteX27" fmla="*/ 965904 w 1541353"/>
                    <a:gd name="connsiteY27" fmla="*/ 1903721 h 2278778"/>
                    <a:gd name="connsiteX28" fmla="*/ 1096565 w 1541353"/>
                    <a:gd name="connsiteY28" fmla="*/ 1750720 h 2278778"/>
                    <a:gd name="connsiteX29" fmla="*/ 1375488 w 1541353"/>
                    <a:gd name="connsiteY29" fmla="*/ 1241616 h 2278778"/>
                    <a:gd name="connsiteX30" fmla="*/ 1519689 w 1541353"/>
                    <a:gd name="connsiteY30" fmla="*/ 922073 h 2278778"/>
                    <a:gd name="connsiteX31" fmla="*/ 1541353 w 1541353"/>
                    <a:gd name="connsiteY31" fmla="*/ 898378 h 2278778"/>
                    <a:gd name="connsiteX32" fmla="*/ 1406630 w 1541353"/>
                    <a:gd name="connsiteY32" fmla="*/ 1316763 h 2278778"/>
                    <a:gd name="connsiteX33" fmla="*/ 1139216 w 1541353"/>
                    <a:gd name="connsiteY33" fmla="*/ 1911168 h 2278778"/>
                    <a:gd name="connsiteX34" fmla="*/ 1106720 w 1541353"/>
                    <a:gd name="connsiteY34" fmla="*/ 2092604 h 2278778"/>
                    <a:gd name="connsiteX35" fmla="*/ 1238058 w 1541353"/>
                    <a:gd name="connsiteY35" fmla="*/ 2206340 h 2278778"/>
                    <a:gd name="connsiteX36" fmla="*/ 1528490 w 1541353"/>
                    <a:gd name="connsiteY36" fmla="*/ 2134578 h 2278778"/>
                    <a:gd name="connsiteX37" fmla="*/ 1533906 w 1541353"/>
                    <a:gd name="connsiteY37" fmla="*/ 2278779 h 2278778"/>
                    <a:gd name="connsiteX38" fmla="*/ 1533906 w 1541353"/>
                    <a:gd name="connsiteY38" fmla="*/ 2278779 h 2278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41353" h="2278778">
                      <a:moveTo>
                        <a:pt x="1533906" y="2278779"/>
                      </a:moveTo>
                      <a:cubicBezTo>
                        <a:pt x="1378873" y="2276071"/>
                        <a:pt x="551580" y="2237482"/>
                        <a:pt x="536010" y="2230712"/>
                      </a:cubicBezTo>
                      <a:cubicBezTo>
                        <a:pt x="520439" y="2215141"/>
                        <a:pt x="472371" y="1621413"/>
                        <a:pt x="359313" y="1427114"/>
                      </a:cubicBezTo>
                      <a:cubicBezTo>
                        <a:pt x="359990" y="1704683"/>
                        <a:pt x="163660" y="1771030"/>
                        <a:pt x="137257" y="1767645"/>
                      </a:cubicBezTo>
                      <a:cubicBezTo>
                        <a:pt x="43831" y="1758843"/>
                        <a:pt x="-5590" y="1718901"/>
                        <a:pt x="504" y="1621413"/>
                      </a:cubicBezTo>
                      <a:cubicBezTo>
                        <a:pt x="3888" y="1562514"/>
                        <a:pt x="10658" y="1504969"/>
                        <a:pt x="37738" y="1452163"/>
                      </a:cubicBezTo>
                      <a:cubicBezTo>
                        <a:pt x="51955" y="1423052"/>
                        <a:pt x="70234" y="1416959"/>
                        <a:pt x="97314" y="1442008"/>
                      </a:cubicBezTo>
                      <a:cubicBezTo>
                        <a:pt x="129133" y="1472473"/>
                        <a:pt x="150797" y="1510385"/>
                        <a:pt x="175846" y="1545589"/>
                      </a:cubicBezTo>
                      <a:cubicBezTo>
                        <a:pt x="215112" y="1600426"/>
                        <a:pt x="242869" y="1600426"/>
                        <a:pt x="271980" y="1540173"/>
                      </a:cubicBezTo>
                      <a:cubicBezTo>
                        <a:pt x="303799" y="1474504"/>
                        <a:pt x="311923" y="1406127"/>
                        <a:pt x="302445" y="1330980"/>
                      </a:cubicBezTo>
                      <a:cubicBezTo>
                        <a:pt x="283489" y="1179332"/>
                        <a:pt x="253701" y="1031069"/>
                        <a:pt x="229329" y="881453"/>
                      </a:cubicBezTo>
                      <a:cubicBezTo>
                        <a:pt x="202926" y="721681"/>
                        <a:pt x="171107" y="564617"/>
                        <a:pt x="110854" y="413647"/>
                      </a:cubicBezTo>
                      <a:cubicBezTo>
                        <a:pt x="57371" y="282309"/>
                        <a:pt x="47216" y="143524"/>
                        <a:pt x="57371" y="0"/>
                      </a:cubicBezTo>
                      <a:cubicBezTo>
                        <a:pt x="75650" y="27080"/>
                        <a:pt x="71588" y="56868"/>
                        <a:pt x="78358" y="83948"/>
                      </a:cubicBezTo>
                      <a:cubicBezTo>
                        <a:pt x="84451" y="111028"/>
                        <a:pt x="114916" y="272831"/>
                        <a:pt x="137934" y="321575"/>
                      </a:cubicBezTo>
                      <a:cubicBezTo>
                        <a:pt x="148766" y="343915"/>
                        <a:pt x="157567" y="373027"/>
                        <a:pt x="188709" y="373027"/>
                      </a:cubicBezTo>
                      <a:cubicBezTo>
                        <a:pt x="217820" y="372349"/>
                        <a:pt x="225944" y="343239"/>
                        <a:pt x="233391" y="321575"/>
                      </a:cubicBezTo>
                      <a:cubicBezTo>
                        <a:pt x="251670" y="266738"/>
                        <a:pt x="294321" y="117121"/>
                        <a:pt x="303122" y="88010"/>
                      </a:cubicBezTo>
                      <a:cubicBezTo>
                        <a:pt x="322755" y="161803"/>
                        <a:pt x="309215" y="325637"/>
                        <a:pt x="309215" y="343915"/>
                      </a:cubicBezTo>
                      <a:cubicBezTo>
                        <a:pt x="309215" y="492855"/>
                        <a:pt x="301768" y="641118"/>
                        <a:pt x="311246" y="790058"/>
                      </a:cubicBezTo>
                      <a:cubicBezTo>
                        <a:pt x="322078" y="978941"/>
                        <a:pt x="366760" y="1163762"/>
                        <a:pt x="456124" y="1332334"/>
                      </a:cubicBezTo>
                      <a:cubicBezTo>
                        <a:pt x="530594" y="1470442"/>
                        <a:pt x="621989" y="1488044"/>
                        <a:pt x="783114" y="1474504"/>
                      </a:cubicBezTo>
                      <a:cubicBezTo>
                        <a:pt x="849460" y="1469088"/>
                        <a:pt x="915129" y="1469088"/>
                        <a:pt x="981475" y="1471119"/>
                      </a:cubicBezTo>
                      <a:cubicBezTo>
                        <a:pt x="1018033" y="1471796"/>
                        <a:pt x="1038343" y="1495491"/>
                        <a:pt x="1034281" y="1534757"/>
                      </a:cubicBezTo>
                      <a:cubicBezTo>
                        <a:pt x="1028188" y="1597041"/>
                        <a:pt x="999754" y="1651878"/>
                        <a:pt x="977413" y="1708746"/>
                      </a:cubicBezTo>
                      <a:cubicBezTo>
                        <a:pt x="955749" y="1762228"/>
                        <a:pt x="934085" y="1814357"/>
                        <a:pt x="920545" y="1869195"/>
                      </a:cubicBezTo>
                      <a:cubicBezTo>
                        <a:pt x="917160" y="1883411"/>
                        <a:pt x="913098" y="1899660"/>
                        <a:pt x="925284" y="1911845"/>
                      </a:cubicBezTo>
                      <a:cubicBezTo>
                        <a:pt x="940855" y="1925385"/>
                        <a:pt x="954395" y="1911845"/>
                        <a:pt x="965904" y="1903721"/>
                      </a:cubicBezTo>
                      <a:cubicBezTo>
                        <a:pt x="1024126" y="1865132"/>
                        <a:pt x="1060007" y="1807587"/>
                        <a:pt x="1096565" y="1750720"/>
                      </a:cubicBezTo>
                      <a:cubicBezTo>
                        <a:pt x="1201500" y="1587563"/>
                        <a:pt x="1292218" y="1416282"/>
                        <a:pt x="1375488" y="1241616"/>
                      </a:cubicBezTo>
                      <a:cubicBezTo>
                        <a:pt x="1426263" y="1136004"/>
                        <a:pt x="1471622" y="1028362"/>
                        <a:pt x="1519689" y="922073"/>
                      </a:cubicBezTo>
                      <a:cubicBezTo>
                        <a:pt x="1523074" y="913272"/>
                        <a:pt x="1525105" y="901086"/>
                        <a:pt x="1541353" y="898378"/>
                      </a:cubicBezTo>
                      <a:cubicBezTo>
                        <a:pt x="1504118" y="1041902"/>
                        <a:pt x="1456051" y="1179332"/>
                        <a:pt x="1406630" y="1316763"/>
                      </a:cubicBezTo>
                      <a:cubicBezTo>
                        <a:pt x="1333514" y="1521894"/>
                        <a:pt x="1227903" y="1713485"/>
                        <a:pt x="1139216" y="1911168"/>
                      </a:cubicBezTo>
                      <a:cubicBezTo>
                        <a:pt x="1114167" y="1968713"/>
                        <a:pt x="1096565" y="2028289"/>
                        <a:pt x="1106720" y="2092604"/>
                      </a:cubicBezTo>
                      <a:cubicBezTo>
                        <a:pt x="1119583" y="2171813"/>
                        <a:pt x="1174420" y="2198893"/>
                        <a:pt x="1238058" y="2206340"/>
                      </a:cubicBezTo>
                      <a:cubicBezTo>
                        <a:pt x="1340962" y="2217849"/>
                        <a:pt x="1442511" y="2197539"/>
                        <a:pt x="1528490" y="2134578"/>
                      </a:cubicBezTo>
                      <a:cubicBezTo>
                        <a:pt x="1524428" y="2211756"/>
                        <a:pt x="1544061" y="2253053"/>
                        <a:pt x="1533906" y="2278779"/>
                      </a:cubicBezTo>
                      <a:lnTo>
                        <a:pt x="1533906" y="2278779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18">
                  <a:extLst>
                    <a:ext uri="{FF2B5EF4-FFF2-40B4-BE49-F238E27FC236}">
                      <a16:creationId xmlns:a16="http://schemas.microsoft.com/office/drawing/2014/main" id="{DB881EB6-8F13-4CB4-BE4F-DA68BE167626}"/>
                    </a:ext>
                  </a:extLst>
                </p:cNvPr>
                <p:cNvSpPr/>
                <p:nvPr/>
              </p:nvSpPr>
              <p:spPr>
                <a:xfrm>
                  <a:off x="10803487" y="4262918"/>
                  <a:ext cx="1065483" cy="1368660"/>
                </a:xfrm>
                <a:custGeom>
                  <a:avLst/>
                  <a:gdLst>
                    <a:gd name="connsiteX0" fmla="*/ 967962 w 1604456"/>
                    <a:gd name="connsiteY0" fmla="*/ 1468411 h 2060996"/>
                    <a:gd name="connsiteX1" fmla="*/ 902969 w 1604456"/>
                    <a:gd name="connsiteY1" fmla="*/ 1545589 h 2060996"/>
                    <a:gd name="connsiteX2" fmla="*/ 870474 w 1604456"/>
                    <a:gd name="connsiteY2" fmla="*/ 1582147 h 2060996"/>
                    <a:gd name="connsiteX3" fmla="*/ 865057 w 1604456"/>
                    <a:gd name="connsiteY3" fmla="*/ 1614643 h 2060996"/>
                    <a:gd name="connsiteX4" fmla="*/ 894845 w 1604456"/>
                    <a:gd name="connsiteY4" fmla="*/ 1615320 h 2060996"/>
                    <a:gd name="connsiteX5" fmla="*/ 1011289 w 1604456"/>
                    <a:gd name="connsiteY5" fmla="*/ 1566576 h 2060996"/>
                    <a:gd name="connsiteX6" fmla="*/ 1495343 w 1604456"/>
                    <a:gd name="connsiteY6" fmla="*/ 1512416 h 2060996"/>
                    <a:gd name="connsiteX7" fmla="*/ 1586061 w 1604456"/>
                    <a:gd name="connsiteY7" fmla="*/ 1550328 h 2060996"/>
                    <a:gd name="connsiteX8" fmla="*/ 1604341 w 1604456"/>
                    <a:gd name="connsiteY8" fmla="*/ 1573346 h 2060996"/>
                    <a:gd name="connsiteX9" fmla="*/ 1576583 w 1604456"/>
                    <a:gd name="connsiteY9" fmla="*/ 1591625 h 2060996"/>
                    <a:gd name="connsiteX10" fmla="*/ 1508883 w 1604456"/>
                    <a:gd name="connsiteY10" fmla="*/ 1590948 h 2060996"/>
                    <a:gd name="connsiteX11" fmla="*/ 1205588 w 1604456"/>
                    <a:gd name="connsiteY11" fmla="*/ 1598395 h 2060996"/>
                    <a:gd name="connsiteX12" fmla="*/ 412823 w 1604456"/>
                    <a:gd name="connsiteY12" fmla="*/ 1862424 h 2060996"/>
                    <a:gd name="connsiteX13" fmla="*/ 115620 w 1604456"/>
                    <a:gd name="connsiteY13" fmla="*/ 2027612 h 2060996"/>
                    <a:gd name="connsiteX14" fmla="*/ 28287 w 1604456"/>
                    <a:gd name="connsiteY14" fmla="*/ 2060108 h 2060996"/>
                    <a:gd name="connsiteX15" fmla="*/ 1207 w 1604456"/>
                    <a:gd name="connsiteY15" fmla="*/ 2048599 h 2060996"/>
                    <a:gd name="connsiteX16" fmla="*/ 9330 w 1604456"/>
                    <a:gd name="connsiteY16" fmla="*/ 2029643 h 2060996"/>
                    <a:gd name="connsiteX17" fmla="*/ 86508 w 1604456"/>
                    <a:gd name="connsiteY17" fmla="*/ 1829251 h 2060996"/>
                    <a:gd name="connsiteX18" fmla="*/ 67553 w 1604456"/>
                    <a:gd name="connsiteY18" fmla="*/ 1343166 h 2060996"/>
                    <a:gd name="connsiteX19" fmla="*/ 108850 w 1604456"/>
                    <a:gd name="connsiteY19" fmla="*/ 962693 h 2060996"/>
                    <a:gd name="connsiteX20" fmla="*/ 142023 w 1604456"/>
                    <a:gd name="connsiteY20" fmla="*/ 621485 h 2060996"/>
                    <a:gd name="connsiteX21" fmla="*/ 204983 w 1604456"/>
                    <a:gd name="connsiteY21" fmla="*/ 77855 h 2060996"/>
                    <a:gd name="connsiteX22" fmla="*/ 235448 w 1604456"/>
                    <a:gd name="connsiteY22" fmla="*/ 0 h 2060996"/>
                    <a:gd name="connsiteX23" fmla="*/ 226648 w 1604456"/>
                    <a:gd name="connsiteY23" fmla="*/ 123214 h 2060996"/>
                    <a:gd name="connsiteX24" fmla="*/ 186028 w 1604456"/>
                    <a:gd name="connsiteY24" fmla="*/ 494886 h 2060996"/>
                    <a:gd name="connsiteX25" fmla="*/ 175873 w 1604456"/>
                    <a:gd name="connsiteY25" fmla="*/ 619454 h 2060996"/>
                    <a:gd name="connsiteX26" fmla="*/ 196860 w 1604456"/>
                    <a:gd name="connsiteY26" fmla="*/ 674968 h 2060996"/>
                    <a:gd name="connsiteX27" fmla="*/ 245603 w 1604456"/>
                    <a:gd name="connsiteY27" fmla="*/ 658720 h 2060996"/>
                    <a:gd name="connsiteX28" fmla="*/ 296378 w 1604456"/>
                    <a:gd name="connsiteY28" fmla="*/ 630286 h 2060996"/>
                    <a:gd name="connsiteX29" fmla="*/ 324135 w 1604456"/>
                    <a:gd name="connsiteY29" fmla="*/ 624870 h 2060996"/>
                    <a:gd name="connsiteX30" fmla="*/ 324135 w 1604456"/>
                    <a:gd name="connsiteY30" fmla="*/ 654658 h 2060996"/>
                    <a:gd name="connsiteX31" fmla="*/ 242218 w 1604456"/>
                    <a:gd name="connsiteY31" fmla="*/ 891608 h 2060996"/>
                    <a:gd name="connsiteX32" fmla="*/ 158270 w 1604456"/>
                    <a:gd name="connsiteY32" fmla="*/ 1354675 h 2060996"/>
                    <a:gd name="connsiteX33" fmla="*/ 158270 w 1604456"/>
                    <a:gd name="connsiteY33" fmla="*/ 1377016 h 2060996"/>
                    <a:gd name="connsiteX34" fmla="*/ 171133 w 1604456"/>
                    <a:gd name="connsiteY34" fmla="*/ 1402065 h 2060996"/>
                    <a:gd name="connsiteX35" fmla="*/ 188058 w 1604456"/>
                    <a:gd name="connsiteY35" fmla="*/ 1383786 h 2060996"/>
                    <a:gd name="connsiteX36" fmla="*/ 263883 w 1604456"/>
                    <a:gd name="connsiteY36" fmla="*/ 1226045 h 2060996"/>
                    <a:gd name="connsiteX37" fmla="*/ 293670 w 1604456"/>
                    <a:gd name="connsiteY37" fmla="*/ 1175947 h 2060996"/>
                    <a:gd name="connsiteX38" fmla="*/ 318043 w 1604456"/>
                    <a:gd name="connsiteY38" fmla="*/ 1159022 h 2060996"/>
                    <a:gd name="connsiteX39" fmla="*/ 337675 w 1604456"/>
                    <a:gd name="connsiteY39" fmla="*/ 1186102 h 2060996"/>
                    <a:gd name="connsiteX40" fmla="*/ 343091 w 1604456"/>
                    <a:gd name="connsiteY40" fmla="*/ 1462318 h 2060996"/>
                    <a:gd name="connsiteX41" fmla="*/ 320750 w 1604456"/>
                    <a:gd name="connsiteY41" fmla="*/ 1683696 h 2060996"/>
                    <a:gd name="connsiteX42" fmla="*/ 381680 w 1604456"/>
                    <a:gd name="connsiteY42" fmla="*/ 1730410 h 2060996"/>
                    <a:gd name="connsiteX43" fmla="*/ 527912 w 1604456"/>
                    <a:gd name="connsiteY43" fmla="*/ 1738534 h 2060996"/>
                    <a:gd name="connsiteX44" fmla="*/ 624046 w 1604456"/>
                    <a:gd name="connsiteY44" fmla="*/ 1727701 h 2060996"/>
                    <a:gd name="connsiteX45" fmla="*/ 735074 w 1604456"/>
                    <a:gd name="connsiteY45" fmla="*/ 1637661 h 2060996"/>
                    <a:gd name="connsiteX46" fmla="*/ 936142 w 1604456"/>
                    <a:gd name="connsiteY46" fmla="*/ 1474504 h 2060996"/>
                    <a:gd name="connsiteX47" fmla="*/ 960514 w 1604456"/>
                    <a:gd name="connsiteY47" fmla="*/ 1464349 h 2060996"/>
                    <a:gd name="connsiteX48" fmla="*/ 967962 w 1604456"/>
                    <a:gd name="connsiteY48" fmla="*/ 1468411 h 2060996"/>
                    <a:gd name="connsiteX49" fmla="*/ 967962 w 1604456"/>
                    <a:gd name="connsiteY49" fmla="*/ 1468411 h 206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604456" h="2060996">
                      <a:moveTo>
                        <a:pt x="967962" y="1468411"/>
                      </a:moveTo>
                      <a:cubicBezTo>
                        <a:pt x="946297" y="1494137"/>
                        <a:pt x="924634" y="1520540"/>
                        <a:pt x="902969" y="1545589"/>
                      </a:cubicBezTo>
                      <a:cubicBezTo>
                        <a:pt x="892137" y="1558452"/>
                        <a:pt x="879274" y="1568607"/>
                        <a:pt x="870474" y="1582147"/>
                      </a:cubicBezTo>
                      <a:cubicBezTo>
                        <a:pt x="864381" y="1590948"/>
                        <a:pt x="854902" y="1602457"/>
                        <a:pt x="865057" y="1614643"/>
                      </a:cubicBezTo>
                      <a:cubicBezTo>
                        <a:pt x="873182" y="1623444"/>
                        <a:pt x="884690" y="1620059"/>
                        <a:pt x="894845" y="1615320"/>
                      </a:cubicBezTo>
                      <a:cubicBezTo>
                        <a:pt x="933434" y="1599072"/>
                        <a:pt x="972024" y="1582824"/>
                        <a:pt x="1011289" y="1566576"/>
                      </a:cubicBezTo>
                      <a:cubicBezTo>
                        <a:pt x="1166999" y="1502261"/>
                        <a:pt x="1329479" y="1488721"/>
                        <a:pt x="1495343" y="1512416"/>
                      </a:cubicBezTo>
                      <a:cubicBezTo>
                        <a:pt x="1528516" y="1517155"/>
                        <a:pt x="1557628" y="1534080"/>
                        <a:pt x="1586061" y="1550328"/>
                      </a:cubicBezTo>
                      <a:cubicBezTo>
                        <a:pt x="1594863" y="1555744"/>
                        <a:pt x="1605694" y="1561837"/>
                        <a:pt x="1604341" y="1573346"/>
                      </a:cubicBezTo>
                      <a:cubicBezTo>
                        <a:pt x="1602309" y="1587563"/>
                        <a:pt x="1588093" y="1590271"/>
                        <a:pt x="1576583" y="1591625"/>
                      </a:cubicBezTo>
                      <a:cubicBezTo>
                        <a:pt x="1554243" y="1592302"/>
                        <a:pt x="1531225" y="1594333"/>
                        <a:pt x="1508883" y="1590948"/>
                      </a:cubicBezTo>
                      <a:cubicBezTo>
                        <a:pt x="1407333" y="1574700"/>
                        <a:pt x="1305107" y="1583501"/>
                        <a:pt x="1205588" y="1598395"/>
                      </a:cubicBezTo>
                      <a:cubicBezTo>
                        <a:pt x="925310" y="1639015"/>
                        <a:pt x="669404" y="1752074"/>
                        <a:pt x="412823" y="1862424"/>
                      </a:cubicBezTo>
                      <a:cubicBezTo>
                        <a:pt x="307210" y="1907106"/>
                        <a:pt x="211076" y="1966682"/>
                        <a:pt x="115620" y="2027612"/>
                      </a:cubicBezTo>
                      <a:cubicBezTo>
                        <a:pt x="88540" y="2044537"/>
                        <a:pt x="58752" y="2052661"/>
                        <a:pt x="28287" y="2060108"/>
                      </a:cubicBezTo>
                      <a:cubicBezTo>
                        <a:pt x="17455" y="2062816"/>
                        <a:pt x="6623" y="2059431"/>
                        <a:pt x="1207" y="2048599"/>
                      </a:cubicBezTo>
                      <a:cubicBezTo>
                        <a:pt x="-2178" y="2040475"/>
                        <a:pt x="1884" y="2034382"/>
                        <a:pt x="9330" y="2029643"/>
                      </a:cubicBezTo>
                      <a:cubicBezTo>
                        <a:pt x="77030" y="1979545"/>
                        <a:pt x="83123" y="1903044"/>
                        <a:pt x="86508" y="1829251"/>
                      </a:cubicBezTo>
                      <a:cubicBezTo>
                        <a:pt x="94633" y="1666772"/>
                        <a:pt x="66875" y="1505646"/>
                        <a:pt x="67553" y="1343166"/>
                      </a:cubicBezTo>
                      <a:cubicBezTo>
                        <a:pt x="68230" y="1213859"/>
                        <a:pt x="91248" y="1088615"/>
                        <a:pt x="108850" y="962693"/>
                      </a:cubicBezTo>
                      <a:cubicBezTo>
                        <a:pt x="125098" y="849634"/>
                        <a:pt x="135930" y="735898"/>
                        <a:pt x="142023" y="621485"/>
                      </a:cubicBezTo>
                      <a:cubicBezTo>
                        <a:pt x="150823" y="439372"/>
                        <a:pt x="156240" y="256583"/>
                        <a:pt x="204983" y="77855"/>
                      </a:cubicBezTo>
                      <a:cubicBezTo>
                        <a:pt x="211076" y="52806"/>
                        <a:pt x="216493" y="26403"/>
                        <a:pt x="235448" y="0"/>
                      </a:cubicBezTo>
                      <a:cubicBezTo>
                        <a:pt x="246958" y="46713"/>
                        <a:pt x="233418" y="85302"/>
                        <a:pt x="226648" y="123214"/>
                      </a:cubicBezTo>
                      <a:cubicBezTo>
                        <a:pt x="204983" y="246428"/>
                        <a:pt x="179935" y="368964"/>
                        <a:pt x="186028" y="494886"/>
                      </a:cubicBezTo>
                      <a:cubicBezTo>
                        <a:pt x="188735" y="536860"/>
                        <a:pt x="174518" y="577480"/>
                        <a:pt x="175873" y="619454"/>
                      </a:cubicBezTo>
                      <a:cubicBezTo>
                        <a:pt x="176550" y="641118"/>
                        <a:pt x="176550" y="664136"/>
                        <a:pt x="196860" y="674968"/>
                      </a:cubicBezTo>
                      <a:cubicBezTo>
                        <a:pt x="215138" y="685123"/>
                        <a:pt x="230033" y="666167"/>
                        <a:pt x="245603" y="658720"/>
                      </a:cubicBezTo>
                      <a:cubicBezTo>
                        <a:pt x="262528" y="650596"/>
                        <a:pt x="278776" y="639087"/>
                        <a:pt x="296378" y="630286"/>
                      </a:cubicBezTo>
                      <a:cubicBezTo>
                        <a:pt x="305179" y="625547"/>
                        <a:pt x="314658" y="616069"/>
                        <a:pt x="324135" y="624870"/>
                      </a:cubicBezTo>
                      <a:cubicBezTo>
                        <a:pt x="332936" y="632994"/>
                        <a:pt x="327520" y="644503"/>
                        <a:pt x="324135" y="654658"/>
                      </a:cubicBezTo>
                      <a:cubicBezTo>
                        <a:pt x="296378" y="733867"/>
                        <a:pt x="269298" y="812399"/>
                        <a:pt x="242218" y="891608"/>
                      </a:cubicBezTo>
                      <a:cubicBezTo>
                        <a:pt x="190766" y="1041225"/>
                        <a:pt x="159625" y="1195580"/>
                        <a:pt x="158270" y="1354675"/>
                      </a:cubicBezTo>
                      <a:cubicBezTo>
                        <a:pt x="158270" y="1362122"/>
                        <a:pt x="158270" y="1370246"/>
                        <a:pt x="158270" y="1377016"/>
                      </a:cubicBezTo>
                      <a:cubicBezTo>
                        <a:pt x="158948" y="1387171"/>
                        <a:pt x="157593" y="1400034"/>
                        <a:pt x="171133" y="1402065"/>
                      </a:cubicBezTo>
                      <a:cubicBezTo>
                        <a:pt x="181965" y="1404096"/>
                        <a:pt x="184673" y="1391233"/>
                        <a:pt x="188058" y="1383786"/>
                      </a:cubicBezTo>
                      <a:cubicBezTo>
                        <a:pt x="213108" y="1330980"/>
                        <a:pt x="237480" y="1278851"/>
                        <a:pt x="263883" y="1226045"/>
                      </a:cubicBezTo>
                      <a:cubicBezTo>
                        <a:pt x="272006" y="1209120"/>
                        <a:pt x="283515" y="1192872"/>
                        <a:pt x="293670" y="1175947"/>
                      </a:cubicBezTo>
                      <a:cubicBezTo>
                        <a:pt x="299086" y="1165792"/>
                        <a:pt x="305179" y="1156991"/>
                        <a:pt x="318043" y="1159022"/>
                      </a:cubicBezTo>
                      <a:cubicBezTo>
                        <a:pt x="332259" y="1161730"/>
                        <a:pt x="336321" y="1174593"/>
                        <a:pt x="337675" y="1186102"/>
                      </a:cubicBezTo>
                      <a:cubicBezTo>
                        <a:pt x="353923" y="1277497"/>
                        <a:pt x="351215" y="1370246"/>
                        <a:pt x="343091" y="1462318"/>
                      </a:cubicBezTo>
                      <a:cubicBezTo>
                        <a:pt x="336998" y="1536111"/>
                        <a:pt x="319396" y="1609227"/>
                        <a:pt x="320750" y="1683696"/>
                      </a:cubicBezTo>
                      <a:cubicBezTo>
                        <a:pt x="321428" y="1736502"/>
                        <a:pt x="334968" y="1748011"/>
                        <a:pt x="381680" y="1730410"/>
                      </a:cubicBezTo>
                      <a:cubicBezTo>
                        <a:pt x="432455" y="1710776"/>
                        <a:pt x="477814" y="1699267"/>
                        <a:pt x="527912" y="1738534"/>
                      </a:cubicBezTo>
                      <a:cubicBezTo>
                        <a:pt x="557700" y="1762905"/>
                        <a:pt x="594258" y="1746657"/>
                        <a:pt x="624046" y="1727701"/>
                      </a:cubicBezTo>
                      <a:cubicBezTo>
                        <a:pt x="664666" y="1701976"/>
                        <a:pt x="701224" y="1672187"/>
                        <a:pt x="735074" y="1637661"/>
                      </a:cubicBezTo>
                      <a:cubicBezTo>
                        <a:pt x="795327" y="1576054"/>
                        <a:pt x="858287" y="1515801"/>
                        <a:pt x="936142" y="1474504"/>
                      </a:cubicBezTo>
                      <a:cubicBezTo>
                        <a:pt x="944267" y="1471119"/>
                        <a:pt x="952390" y="1468411"/>
                        <a:pt x="960514" y="1464349"/>
                      </a:cubicBezTo>
                      <a:cubicBezTo>
                        <a:pt x="962545" y="1462995"/>
                        <a:pt x="965254" y="1465703"/>
                        <a:pt x="967962" y="1468411"/>
                      </a:cubicBezTo>
                      <a:lnTo>
                        <a:pt x="967962" y="146841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19">
                  <a:extLst>
                    <a:ext uri="{FF2B5EF4-FFF2-40B4-BE49-F238E27FC236}">
                      <a16:creationId xmlns:a16="http://schemas.microsoft.com/office/drawing/2014/main" id="{F82687CB-349F-4DC8-BDE1-6B6E6C88B29F}"/>
                    </a:ext>
                  </a:extLst>
                </p:cNvPr>
                <p:cNvSpPr/>
                <p:nvPr/>
              </p:nvSpPr>
              <p:spPr>
                <a:xfrm>
                  <a:off x="7648703" y="5213321"/>
                  <a:ext cx="547144" cy="748473"/>
                </a:xfrm>
                <a:custGeom>
                  <a:avLst/>
                  <a:gdLst>
                    <a:gd name="connsiteX0" fmla="*/ 135380 w 823917"/>
                    <a:gd name="connsiteY0" fmla="*/ 228161 h 1127087"/>
                    <a:gd name="connsiteX1" fmla="*/ 288382 w 823917"/>
                    <a:gd name="connsiteY1" fmla="*/ 31154 h 1127087"/>
                    <a:gd name="connsiteX2" fmla="*/ 307338 w 823917"/>
                    <a:gd name="connsiteY2" fmla="*/ 1366 h 1127087"/>
                    <a:gd name="connsiteX3" fmla="*/ 444092 w 823917"/>
                    <a:gd name="connsiteY3" fmla="*/ 23707 h 1127087"/>
                    <a:gd name="connsiteX4" fmla="*/ 282966 w 823917"/>
                    <a:gd name="connsiteY4" fmla="*/ 191602 h 1127087"/>
                    <a:gd name="connsiteX5" fmla="*/ 127256 w 823917"/>
                    <a:gd name="connsiteY5" fmla="*/ 515208 h 1127087"/>
                    <a:gd name="connsiteX6" fmla="*/ 127256 w 823917"/>
                    <a:gd name="connsiteY6" fmla="*/ 714923 h 1127087"/>
                    <a:gd name="connsiteX7" fmla="*/ 212558 w 823917"/>
                    <a:gd name="connsiteY7" fmla="*/ 739972 h 1127087"/>
                    <a:gd name="connsiteX8" fmla="*/ 278227 w 823917"/>
                    <a:gd name="connsiteY8" fmla="*/ 693936 h 1127087"/>
                    <a:gd name="connsiteX9" fmla="*/ 289059 w 823917"/>
                    <a:gd name="connsiteY9" fmla="*/ 773145 h 1127087"/>
                    <a:gd name="connsiteX10" fmla="*/ 362852 w 823917"/>
                    <a:gd name="connsiteY10" fmla="*/ 915315 h 1127087"/>
                    <a:gd name="connsiteX11" fmla="*/ 635683 w 823917"/>
                    <a:gd name="connsiteY11" fmla="*/ 1017541 h 1127087"/>
                    <a:gd name="connsiteX12" fmla="*/ 717599 w 823917"/>
                    <a:gd name="connsiteY12" fmla="*/ 983691 h 1127087"/>
                    <a:gd name="connsiteX13" fmla="*/ 696612 w 823917"/>
                    <a:gd name="connsiteY13" fmla="*/ 897036 h 1127087"/>
                    <a:gd name="connsiteX14" fmla="*/ 446123 w 823917"/>
                    <a:gd name="connsiteY14" fmla="*/ 626913 h 1127087"/>
                    <a:gd name="connsiteX15" fmla="*/ 446800 w 823917"/>
                    <a:gd name="connsiteY15" fmla="*/ 593063 h 1127087"/>
                    <a:gd name="connsiteX16" fmla="*/ 478619 w 823917"/>
                    <a:gd name="connsiteY16" fmla="*/ 601187 h 1127087"/>
                    <a:gd name="connsiteX17" fmla="*/ 746033 w 823917"/>
                    <a:gd name="connsiteY17" fmla="*/ 866571 h 1127087"/>
                    <a:gd name="connsiteX18" fmla="*/ 790716 w 823917"/>
                    <a:gd name="connsiteY18" fmla="*/ 1022280 h 1127087"/>
                    <a:gd name="connsiteX19" fmla="*/ 814410 w 823917"/>
                    <a:gd name="connsiteY19" fmla="*/ 1106905 h 1127087"/>
                    <a:gd name="connsiteX20" fmla="*/ 802901 w 823917"/>
                    <a:gd name="connsiteY20" fmla="*/ 1126538 h 1127087"/>
                    <a:gd name="connsiteX21" fmla="*/ 135380 w 823917"/>
                    <a:gd name="connsiteY21" fmla="*/ 1090657 h 1127087"/>
                    <a:gd name="connsiteX22" fmla="*/ 48047 w 823917"/>
                    <a:gd name="connsiteY22" fmla="*/ 773822 h 1127087"/>
                    <a:gd name="connsiteX23" fmla="*/ 1334 w 823917"/>
                    <a:gd name="connsiteY23" fmla="*/ 527394 h 1127087"/>
                    <a:gd name="connsiteX24" fmla="*/ 73097 w 823917"/>
                    <a:gd name="connsiteY24" fmla="*/ 278935 h 1127087"/>
                    <a:gd name="connsiteX25" fmla="*/ 135380 w 823917"/>
                    <a:gd name="connsiteY25" fmla="*/ 228161 h 1127087"/>
                    <a:gd name="connsiteX26" fmla="*/ 135380 w 823917"/>
                    <a:gd name="connsiteY26" fmla="*/ 228161 h 1127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23917" h="1127087">
                      <a:moveTo>
                        <a:pt x="135380" y="228161"/>
                      </a:moveTo>
                      <a:cubicBezTo>
                        <a:pt x="213912" y="174001"/>
                        <a:pt x="266041" y="129996"/>
                        <a:pt x="288382" y="31154"/>
                      </a:cubicBezTo>
                      <a:cubicBezTo>
                        <a:pt x="291090" y="20322"/>
                        <a:pt x="301245" y="11521"/>
                        <a:pt x="307338" y="1366"/>
                      </a:cubicBezTo>
                      <a:cubicBezTo>
                        <a:pt x="345927" y="-2019"/>
                        <a:pt x="456955" y="-665"/>
                        <a:pt x="444092" y="23707"/>
                      </a:cubicBezTo>
                      <a:cubicBezTo>
                        <a:pt x="436645" y="36570"/>
                        <a:pt x="329679" y="150306"/>
                        <a:pt x="282966" y="191602"/>
                      </a:cubicBezTo>
                      <a:cubicBezTo>
                        <a:pt x="184801" y="278258"/>
                        <a:pt x="146212" y="391317"/>
                        <a:pt x="127256" y="515208"/>
                      </a:cubicBezTo>
                      <a:cubicBezTo>
                        <a:pt x="117101" y="581554"/>
                        <a:pt x="111008" y="648577"/>
                        <a:pt x="127256" y="714923"/>
                      </a:cubicBezTo>
                      <a:cubicBezTo>
                        <a:pt x="140796" y="771791"/>
                        <a:pt x="168553" y="778561"/>
                        <a:pt x="212558" y="739972"/>
                      </a:cubicBezTo>
                      <a:cubicBezTo>
                        <a:pt x="233545" y="721693"/>
                        <a:pt x="250470" y="682427"/>
                        <a:pt x="278227" y="693936"/>
                      </a:cubicBezTo>
                      <a:cubicBezTo>
                        <a:pt x="305307" y="705445"/>
                        <a:pt x="289059" y="745388"/>
                        <a:pt x="289059" y="773145"/>
                      </a:cubicBezTo>
                      <a:cubicBezTo>
                        <a:pt x="289736" y="833397"/>
                        <a:pt x="318170" y="880111"/>
                        <a:pt x="362852" y="915315"/>
                      </a:cubicBezTo>
                      <a:cubicBezTo>
                        <a:pt x="442738" y="977599"/>
                        <a:pt x="534810" y="1010094"/>
                        <a:pt x="635683" y="1017541"/>
                      </a:cubicBezTo>
                      <a:cubicBezTo>
                        <a:pt x="668178" y="1020249"/>
                        <a:pt x="703382" y="1012802"/>
                        <a:pt x="717599" y="983691"/>
                      </a:cubicBezTo>
                      <a:cubicBezTo>
                        <a:pt x="731817" y="953904"/>
                        <a:pt x="717599" y="925470"/>
                        <a:pt x="696612" y="897036"/>
                      </a:cubicBezTo>
                      <a:cubicBezTo>
                        <a:pt x="639744" y="822566"/>
                        <a:pt x="469818" y="677688"/>
                        <a:pt x="446123" y="626913"/>
                      </a:cubicBezTo>
                      <a:cubicBezTo>
                        <a:pt x="440707" y="616081"/>
                        <a:pt x="437999" y="601864"/>
                        <a:pt x="446800" y="593063"/>
                      </a:cubicBezTo>
                      <a:cubicBezTo>
                        <a:pt x="457632" y="582908"/>
                        <a:pt x="469141" y="595094"/>
                        <a:pt x="478619" y="601187"/>
                      </a:cubicBezTo>
                      <a:cubicBezTo>
                        <a:pt x="533456" y="636391"/>
                        <a:pt x="702706" y="823242"/>
                        <a:pt x="746033" y="866571"/>
                      </a:cubicBezTo>
                      <a:cubicBezTo>
                        <a:pt x="790716" y="910575"/>
                        <a:pt x="817795" y="958642"/>
                        <a:pt x="790716" y="1022280"/>
                      </a:cubicBezTo>
                      <a:cubicBezTo>
                        <a:pt x="776498" y="1054776"/>
                        <a:pt x="793423" y="1085241"/>
                        <a:pt x="814410" y="1106905"/>
                      </a:cubicBezTo>
                      <a:cubicBezTo>
                        <a:pt x="835397" y="1127892"/>
                        <a:pt x="817118" y="1126538"/>
                        <a:pt x="802901" y="1126538"/>
                      </a:cubicBezTo>
                      <a:cubicBezTo>
                        <a:pt x="737232" y="1131277"/>
                        <a:pt x="136734" y="1104197"/>
                        <a:pt x="135380" y="1090657"/>
                      </a:cubicBezTo>
                      <a:cubicBezTo>
                        <a:pt x="118455" y="993846"/>
                        <a:pt x="73097" y="869279"/>
                        <a:pt x="48047" y="773822"/>
                      </a:cubicBezTo>
                      <a:cubicBezTo>
                        <a:pt x="26383" y="692582"/>
                        <a:pt x="7428" y="611342"/>
                        <a:pt x="1334" y="527394"/>
                      </a:cubicBezTo>
                      <a:cubicBezTo>
                        <a:pt x="-6112" y="436676"/>
                        <a:pt x="17583" y="352728"/>
                        <a:pt x="73097" y="278935"/>
                      </a:cubicBezTo>
                      <a:cubicBezTo>
                        <a:pt x="83928" y="264041"/>
                        <a:pt x="112362" y="246440"/>
                        <a:pt x="135380" y="228161"/>
                      </a:cubicBezTo>
                      <a:lnTo>
                        <a:pt x="135380" y="22816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21">
                  <a:extLst>
                    <a:ext uri="{FF2B5EF4-FFF2-40B4-BE49-F238E27FC236}">
                      <a16:creationId xmlns:a16="http://schemas.microsoft.com/office/drawing/2014/main" id="{985381A5-EEFF-4105-999C-029FBEFC4C2F}"/>
                    </a:ext>
                  </a:extLst>
                </p:cNvPr>
                <p:cNvSpPr/>
                <p:nvPr/>
              </p:nvSpPr>
              <p:spPr>
                <a:xfrm>
                  <a:off x="8440849" y="5631438"/>
                  <a:ext cx="302567" cy="72199"/>
                </a:xfrm>
                <a:custGeom>
                  <a:avLst/>
                  <a:gdLst>
                    <a:gd name="connsiteX0" fmla="*/ 314805 w 455620"/>
                    <a:gd name="connsiteY0" fmla="*/ 0 h 108721"/>
                    <a:gd name="connsiteX1" fmla="*/ 455620 w 455620"/>
                    <a:gd name="connsiteY1" fmla="*/ 82594 h 108721"/>
                    <a:gd name="connsiteX2" fmla="*/ 270123 w 455620"/>
                    <a:gd name="connsiteY2" fmla="*/ 83948 h 108721"/>
                    <a:gd name="connsiteX3" fmla="*/ 0 w 455620"/>
                    <a:gd name="connsiteY3" fmla="*/ 58899 h 108721"/>
                    <a:gd name="connsiteX4" fmla="*/ 261999 w 455620"/>
                    <a:gd name="connsiteY4" fmla="*/ 1354 h 108721"/>
                    <a:gd name="connsiteX5" fmla="*/ 314805 w 455620"/>
                    <a:gd name="connsiteY5" fmla="*/ 0 h 108721"/>
                    <a:gd name="connsiteX6" fmla="*/ 314805 w 455620"/>
                    <a:gd name="connsiteY6" fmla="*/ 0 h 10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5620" h="108721">
                      <a:moveTo>
                        <a:pt x="314805" y="0"/>
                      </a:moveTo>
                      <a:cubicBezTo>
                        <a:pt x="370319" y="7447"/>
                        <a:pt x="420417" y="27080"/>
                        <a:pt x="455620" y="82594"/>
                      </a:cubicBezTo>
                      <a:cubicBezTo>
                        <a:pt x="398753" y="114413"/>
                        <a:pt x="333084" y="119829"/>
                        <a:pt x="270123" y="83948"/>
                      </a:cubicBezTo>
                      <a:cubicBezTo>
                        <a:pt x="182790" y="44005"/>
                        <a:pt x="91395" y="8801"/>
                        <a:pt x="0" y="58899"/>
                      </a:cubicBezTo>
                      <a:cubicBezTo>
                        <a:pt x="68377" y="7447"/>
                        <a:pt x="155710" y="7447"/>
                        <a:pt x="261999" y="1354"/>
                      </a:cubicBezTo>
                      <a:cubicBezTo>
                        <a:pt x="279601" y="0"/>
                        <a:pt x="297203" y="0"/>
                        <a:pt x="314805" y="0"/>
                      </a:cubicBezTo>
                      <a:lnTo>
                        <a:pt x="314805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7FEDEF-CD73-4E35-BC7D-21BE49DD2BA6}"/>
                  </a:ext>
                </a:extLst>
              </p:cNvPr>
              <p:cNvGrpSpPr/>
              <p:nvPr/>
            </p:nvGrpSpPr>
            <p:grpSpPr>
              <a:xfrm>
                <a:off x="8329747" y="4142405"/>
                <a:ext cx="2189032" cy="490333"/>
                <a:chOff x="8311497" y="5660309"/>
                <a:chExt cx="2189032" cy="490333"/>
              </a:xfrm>
            </p:grpSpPr>
            <p:sp>
              <p:nvSpPr>
                <p:cNvPr id="33" name="Freeform: Shape 53">
                  <a:extLst>
                    <a:ext uri="{FF2B5EF4-FFF2-40B4-BE49-F238E27FC236}">
                      <a16:creationId xmlns:a16="http://schemas.microsoft.com/office/drawing/2014/main" id="{D0D9077F-AC72-4602-9119-FD672CD116E0}"/>
                    </a:ext>
                  </a:extLst>
                </p:cNvPr>
                <p:cNvSpPr/>
                <p:nvPr/>
              </p:nvSpPr>
              <p:spPr>
                <a:xfrm>
                  <a:off x="8311497" y="5660309"/>
                  <a:ext cx="849129" cy="394227"/>
                </a:xfrm>
                <a:custGeom>
                  <a:avLst/>
                  <a:gdLst>
                    <a:gd name="connsiteX0" fmla="*/ 479574 w 849129"/>
                    <a:gd name="connsiteY0" fmla="*/ 322251 h 394227"/>
                    <a:gd name="connsiteX1" fmla="*/ 483171 w 849129"/>
                    <a:gd name="connsiteY1" fmla="*/ 367209 h 394227"/>
                    <a:gd name="connsiteX2" fmla="*/ 381566 w 849129"/>
                    <a:gd name="connsiteY2" fmla="*/ 357768 h 394227"/>
                    <a:gd name="connsiteX3" fmla="*/ 417982 w 849129"/>
                    <a:gd name="connsiteY3" fmla="*/ 364062 h 394227"/>
                    <a:gd name="connsiteX4" fmla="*/ 479574 w 849129"/>
                    <a:gd name="connsiteY4" fmla="*/ 322251 h 394227"/>
                    <a:gd name="connsiteX5" fmla="*/ 293000 w 849129"/>
                    <a:gd name="connsiteY5" fmla="*/ 315057 h 394227"/>
                    <a:gd name="connsiteX6" fmla="*/ 298395 w 849129"/>
                    <a:gd name="connsiteY6" fmla="*/ 357767 h 394227"/>
                    <a:gd name="connsiteX7" fmla="*/ 199487 w 849129"/>
                    <a:gd name="connsiteY7" fmla="*/ 360015 h 394227"/>
                    <a:gd name="connsiteX8" fmla="*/ 234554 w 849129"/>
                    <a:gd name="connsiteY8" fmla="*/ 361364 h 394227"/>
                    <a:gd name="connsiteX9" fmla="*/ 293000 w 849129"/>
                    <a:gd name="connsiteY9" fmla="*/ 315057 h 394227"/>
                    <a:gd name="connsiteX10" fmla="*/ 648617 w 849129"/>
                    <a:gd name="connsiteY10" fmla="*/ 294826 h 394227"/>
                    <a:gd name="connsiteX11" fmla="*/ 656710 w 849129"/>
                    <a:gd name="connsiteY11" fmla="*/ 318654 h 394227"/>
                    <a:gd name="connsiteX12" fmla="*/ 662105 w 849129"/>
                    <a:gd name="connsiteY12" fmla="*/ 346528 h 394227"/>
                    <a:gd name="connsiteX13" fmla="*/ 637378 w 849129"/>
                    <a:gd name="connsiteY13" fmla="*/ 383844 h 394227"/>
                    <a:gd name="connsiteX14" fmla="*/ 543865 w 849129"/>
                    <a:gd name="connsiteY14" fmla="*/ 365860 h 394227"/>
                    <a:gd name="connsiteX15" fmla="*/ 520487 w 849129"/>
                    <a:gd name="connsiteY15" fmla="*/ 331692 h 394227"/>
                    <a:gd name="connsiteX16" fmla="*/ 547012 w 849129"/>
                    <a:gd name="connsiteY16" fmla="*/ 355070 h 394227"/>
                    <a:gd name="connsiteX17" fmla="*/ 609953 w 849129"/>
                    <a:gd name="connsiteY17" fmla="*/ 364511 h 394227"/>
                    <a:gd name="connsiteX18" fmla="*/ 645021 w 849129"/>
                    <a:gd name="connsiteY18" fmla="*/ 329444 h 394227"/>
                    <a:gd name="connsiteX19" fmla="*/ 648617 w 849129"/>
                    <a:gd name="connsiteY19" fmla="*/ 294826 h 394227"/>
                    <a:gd name="connsiteX20" fmla="*/ 93836 w 849129"/>
                    <a:gd name="connsiteY20" fmla="*/ 230537 h 394227"/>
                    <a:gd name="connsiteX21" fmla="*/ 106424 w 849129"/>
                    <a:gd name="connsiteY21" fmla="*/ 243126 h 394227"/>
                    <a:gd name="connsiteX22" fmla="*/ 124407 w 849129"/>
                    <a:gd name="connsiteY22" fmla="*/ 278642 h 394227"/>
                    <a:gd name="connsiteX23" fmla="*/ 158126 w 849129"/>
                    <a:gd name="connsiteY23" fmla="*/ 316857 h 394227"/>
                    <a:gd name="connsiteX24" fmla="*/ 86643 w 849129"/>
                    <a:gd name="connsiteY24" fmla="*/ 249869 h 394227"/>
                    <a:gd name="connsiteX25" fmla="*/ 93836 w 849129"/>
                    <a:gd name="connsiteY25" fmla="*/ 230537 h 394227"/>
                    <a:gd name="connsiteX26" fmla="*/ 237096 w 849129"/>
                    <a:gd name="connsiteY26" fmla="*/ 101633 h 394227"/>
                    <a:gd name="connsiteX27" fmla="*/ 241747 w 849129"/>
                    <a:gd name="connsiteY27" fmla="*/ 110049 h 394227"/>
                    <a:gd name="connsiteX28" fmla="*/ 292550 w 849129"/>
                    <a:gd name="connsiteY28" fmla="*/ 243125 h 394227"/>
                    <a:gd name="connsiteX29" fmla="*/ 260180 w 849129"/>
                    <a:gd name="connsiteY29" fmla="*/ 257961 h 394227"/>
                    <a:gd name="connsiteX30" fmla="*/ 223314 w 849129"/>
                    <a:gd name="connsiteY30" fmla="*/ 113646 h 394227"/>
                    <a:gd name="connsiteX31" fmla="*/ 237096 w 849129"/>
                    <a:gd name="connsiteY31" fmla="*/ 101633 h 394227"/>
                    <a:gd name="connsiteX32" fmla="*/ 392806 w 849129"/>
                    <a:gd name="connsiteY32" fmla="*/ 72733 h 394227"/>
                    <a:gd name="connsiteX33" fmla="*/ 403147 w 849129"/>
                    <a:gd name="connsiteY33" fmla="*/ 79028 h 394227"/>
                    <a:gd name="connsiteX34" fmla="*/ 456646 w 849129"/>
                    <a:gd name="connsiteY34" fmla="*/ 189625 h 394227"/>
                    <a:gd name="connsiteX35" fmla="*/ 440911 w 849129"/>
                    <a:gd name="connsiteY35" fmla="*/ 197717 h 394227"/>
                    <a:gd name="connsiteX36" fmla="*/ 426974 w 849129"/>
                    <a:gd name="connsiteY36" fmla="*/ 212553 h 394227"/>
                    <a:gd name="connsiteX37" fmla="*/ 388759 w 849129"/>
                    <a:gd name="connsiteY37" fmla="*/ 89368 h 394227"/>
                    <a:gd name="connsiteX38" fmla="*/ 392806 w 849129"/>
                    <a:gd name="connsiteY38" fmla="*/ 72733 h 394227"/>
                    <a:gd name="connsiteX39" fmla="*/ 547012 w 849129"/>
                    <a:gd name="connsiteY39" fmla="*/ 43062 h 394227"/>
                    <a:gd name="connsiteX40" fmla="*/ 617596 w 849129"/>
                    <a:gd name="connsiteY40" fmla="*/ 134777 h 394227"/>
                    <a:gd name="connsiteX41" fmla="*/ 726844 w 849129"/>
                    <a:gd name="connsiteY41" fmla="*/ 327646 h 394227"/>
                    <a:gd name="connsiteX42" fmla="*/ 801924 w 849129"/>
                    <a:gd name="connsiteY42" fmla="*/ 373503 h 394227"/>
                    <a:gd name="connsiteX43" fmla="*/ 849129 w 849129"/>
                    <a:gd name="connsiteY43" fmla="*/ 339784 h 394227"/>
                    <a:gd name="connsiteX44" fmla="*/ 843284 w 849129"/>
                    <a:gd name="connsiteY44" fmla="*/ 367209 h 394227"/>
                    <a:gd name="connsiteX45" fmla="*/ 730889 w 849129"/>
                    <a:gd name="connsiteY45" fmla="*/ 361814 h 394227"/>
                    <a:gd name="connsiteX46" fmla="*/ 662104 w 849129"/>
                    <a:gd name="connsiteY46" fmla="*/ 255713 h 394227"/>
                    <a:gd name="connsiteX47" fmla="*/ 547012 w 849129"/>
                    <a:gd name="connsiteY47" fmla="*/ 43062 h 394227"/>
                    <a:gd name="connsiteX48" fmla="*/ 181672 w 849129"/>
                    <a:gd name="connsiteY48" fmla="*/ 2318 h 394227"/>
                    <a:gd name="connsiteX49" fmla="*/ 316378 w 849129"/>
                    <a:gd name="connsiteY49" fmla="*/ 28674 h 394227"/>
                    <a:gd name="connsiteX50" fmla="*/ 280411 w 849129"/>
                    <a:gd name="connsiteY50" fmla="*/ 38116 h 394227"/>
                    <a:gd name="connsiteX51" fmla="*/ 190046 w 849129"/>
                    <a:gd name="connsiteY51" fmla="*/ 58796 h 394227"/>
                    <a:gd name="connsiteX52" fmla="*/ 64163 w 849129"/>
                    <a:gd name="connsiteY52" fmla="*/ 215700 h 394227"/>
                    <a:gd name="connsiteX53" fmla="*/ 60567 w 849129"/>
                    <a:gd name="connsiteY53" fmla="*/ 314608 h 394227"/>
                    <a:gd name="connsiteX54" fmla="*/ 20105 w 849129"/>
                    <a:gd name="connsiteY54" fmla="*/ 287633 h 394227"/>
                    <a:gd name="connsiteX55" fmla="*/ 1672 w 849129"/>
                    <a:gd name="connsiteY55" fmla="*/ 179284 h 394227"/>
                    <a:gd name="connsiteX56" fmla="*/ 60117 w 849129"/>
                    <a:gd name="connsiteY56" fmla="*/ 64641 h 394227"/>
                    <a:gd name="connsiteX57" fmla="*/ 181672 w 849129"/>
                    <a:gd name="connsiteY57" fmla="*/ 2318 h 39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49129" h="394227">
                      <a:moveTo>
                        <a:pt x="479574" y="322251"/>
                      </a:moveTo>
                      <a:cubicBezTo>
                        <a:pt x="487217" y="339785"/>
                        <a:pt x="490363" y="360016"/>
                        <a:pt x="483171" y="367209"/>
                      </a:cubicBezTo>
                      <a:cubicBezTo>
                        <a:pt x="460242" y="388789"/>
                        <a:pt x="416633" y="374852"/>
                        <a:pt x="381566" y="357768"/>
                      </a:cubicBezTo>
                      <a:cubicBezTo>
                        <a:pt x="389658" y="361814"/>
                        <a:pt x="411688" y="363612"/>
                        <a:pt x="417982" y="364062"/>
                      </a:cubicBezTo>
                      <a:cubicBezTo>
                        <a:pt x="456646" y="365860"/>
                        <a:pt x="480473" y="352822"/>
                        <a:pt x="479574" y="322251"/>
                      </a:cubicBezTo>
                      <a:close/>
                      <a:moveTo>
                        <a:pt x="293000" y="315057"/>
                      </a:moveTo>
                      <a:cubicBezTo>
                        <a:pt x="301541" y="332141"/>
                        <a:pt x="305138" y="350574"/>
                        <a:pt x="298395" y="357767"/>
                      </a:cubicBezTo>
                      <a:cubicBezTo>
                        <a:pt x="277264" y="380696"/>
                        <a:pt x="235903" y="374851"/>
                        <a:pt x="199487" y="360015"/>
                      </a:cubicBezTo>
                      <a:cubicBezTo>
                        <a:pt x="208029" y="363612"/>
                        <a:pt x="227811" y="361364"/>
                        <a:pt x="234554" y="361364"/>
                      </a:cubicBezTo>
                      <a:cubicBezTo>
                        <a:pt x="273218" y="360015"/>
                        <a:pt x="296147" y="345629"/>
                        <a:pt x="293000" y="315057"/>
                      </a:cubicBezTo>
                      <a:close/>
                      <a:moveTo>
                        <a:pt x="648617" y="294826"/>
                      </a:moveTo>
                      <a:cubicBezTo>
                        <a:pt x="652214" y="306066"/>
                        <a:pt x="654462" y="314158"/>
                        <a:pt x="656710" y="318654"/>
                      </a:cubicBezTo>
                      <a:cubicBezTo>
                        <a:pt x="659857" y="329894"/>
                        <a:pt x="661655" y="334839"/>
                        <a:pt x="662105" y="346528"/>
                      </a:cubicBezTo>
                      <a:cubicBezTo>
                        <a:pt x="661655" y="363163"/>
                        <a:pt x="653113" y="378449"/>
                        <a:pt x="637378" y="383844"/>
                      </a:cubicBezTo>
                      <a:cubicBezTo>
                        <a:pt x="605458" y="394633"/>
                        <a:pt x="565895" y="393734"/>
                        <a:pt x="543865" y="365860"/>
                      </a:cubicBezTo>
                      <a:cubicBezTo>
                        <a:pt x="529479" y="346978"/>
                        <a:pt x="520487" y="331692"/>
                        <a:pt x="520487" y="331692"/>
                      </a:cubicBezTo>
                      <a:cubicBezTo>
                        <a:pt x="531726" y="339784"/>
                        <a:pt x="541617" y="350574"/>
                        <a:pt x="547012" y="355070"/>
                      </a:cubicBezTo>
                      <a:cubicBezTo>
                        <a:pt x="566344" y="372154"/>
                        <a:pt x="584777" y="369007"/>
                        <a:pt x="609953" y="364511"/>
                      </a:cubicBezTo>
                      <a:cubicBezTo>
                        <a:pt x="635579" y="360016"/>
                        <a:pt x="637378" y="349226"/>
                        <a:pt x="645021" y="329444"/>
                      </a:cubicBezTo>
                      <a:cubicBezTo>
                        <a:pt x="648168" y="321352"/>
                        <a:pt x="647718" y="306965"/>
                        <a:pt x="648617" y="294826"/>
                      </a:cubicBezTo>
                      <a:close/>
                      <a:moveTo>
                        <a:pt x="93836" y="230537"/>
                      </a:moveTo>
                      <a:cubicBezTo>
                        <a:pt x="101928" y="228289"/>
                        <a:pt x="103727" y="237730"/>
                        <a:pt x="106424" y="243126"/>
                      </a:cubicBezTo>
                      <a:cubicBezTo>
                        <a:pt x="116764" y="262008"/>
                        <a:pt x="118113" y="266054"/>
                        <a:pt x="124407" y="278642"/>
                      </a:cubicBezTo>
                      <a:cubicBezTo>
                        <a:pt x="130252" y="291231"/>
                        <a:pt x="143739" y="302020"/>
                        <a:pt x="158126" y="316857"/>
                      </a:cubicBezTo>
                      <a:cubicBezTo>
                        <a:pt x="110470" y="308314"/>
                        <a:pt x="89340" y="286285"/>
                        <a:pt x="86643" y="249869"/>
                      </a:cubicBezTo>
                      <a:cubicBezTo>
                        <a:pt x="86193" y="242676"/>
                        <a:pt x="84395" y="232785"/>
                        <a:pt x="93836" y="230537"/>
                      </a:cubicBezTo>
                      <a:close/>
                      <a:moveTo>
                        <a:pt x="237096" y="101633"/>
                      </a:moveTo>
                      <a:cubicBezTo>
                        <a:pt x="238712" y="102828"/>
                        <a:pt x="240286" y="105441"/>
                        <a:pt x="241747" y="110049"/>
                      </a:cubicBezTo>
                      <a:cubicBezTo>
                        <a:pt x="257033" y="155007"/>
                        <a:pt x="267373" y="202663"/>
                        <a:pt x="292550" y="243125"/>
                      </a:cubicBezTo>
                      <a:cubicBezTo>
                        <a:pt x="293449" y="245373"/>
                        <a:pt x="260180" y="257961"/>
                        <a:pt x="260180" y="257961"/>
                      </a:cubicBezTo>
                      <a:cubicBezTo>
                        <a:pt x="210726" y="224692"/>
                        <a:pt x="195889" y="164448"/>
                        <a:pt x="223314" y="113646"/>
                      </a:cubicBezTo>
                      <a:cubicBezTo>
                        <a:pt x="227023" y="107239"/>
                        <a:pt x="232249" y="98051"/>
                        <a:pt x="237096" y="101633"/>
                      </a:cubicBezTo>
                      <a:close/>
                      <a:moveTo>
                        <a:pt x="392806" y="72733"/>
                      </a:moveTo>
                      <a:cubicBezTo>
                        <a:pt x="397302" y="70036"/>
                        <a:pt x="401348" y="74532"/>
                        <a:pt x="403147" y="79028"/>
                      </a:cubicBezTo>
                      <a:cubicBezTo>
                        <a:pt x="420680" y="114095"/>
                        <a:pt x="446306" y="149612"/>
                        <a:pt x="456646" y="189625"/>
                      </a:cubicBezTo>
                      <a:cubicBezTo>
                        <a:pt x="457096" y="190074"/>
                        <a:pt x="443159" y="195919"/>
                        <a:pt x="440911" y="197717"/>
                      </a:cubicBezTo>
                      <a:cubicBezTo>
                        <a:pt x="441361" y="197717"/>
                        <a:pt x="432818" y="208057"/>
                        <a:pt x="426974" y="212553"/>
                      </a:cubicBezTo>
                      <a:cubicBezTo>
                        <a:pt x="406743" y="174339"/>
                        <a:pt x="391907" y="135225"/>
                        <a:pt x="388759" y="89368"/>
                      </a:cubicBezTo>
                      <a:cubicBezTo>
                        <a:pt x="388310" y="83523"/>
                        <a:pt x="387411" y="75880"/>
                        <a:pt x="392806" y="72733"/>
                      </a:cubicBezTo>
                      <a:close/>
                      <a:moveTo>
                        <a:pt x="547012" y="43062"/>
                      </a:moveTo>
                      <a:cubicBezTo>
                        <a:pt x="580730" y="65991"/>
                        <a:pt x="598264" y="101058"/>
                        <a:pt x="617596" y="134777"/>
                      </a:cubicBezTo>
                      <a:cubicBezTo>
                        <a:pt x="654462" y="200415"/>
                        <a:pt x="690878" y="262008"/>
                        <a:pt x="726844" y="327646"/>
                      </a:cubicBezTo>
                      <a:cubicBezTo>
                        <a:pt x="747524" y="365410"/>
                        <a:pt x="770453" y="380246"/>
                        <a:pt x="801924" y="373503"/>
                      </a:cubicBezTo>
                      <a:cubicBezTo>
                        <a:pt x="822604" y="368557"/>
                        <a:pt x="849129" y="338436"/>
                        <a:pt x="849129" y="339784"/>
                      </a:cubicBezTo>
                      <a:cubicBezTo>
                        <a:pt x="849129" y="351923"/>
                        <a:pt x="849129" y="360015"/>
                        <a:pt x="843284" y="367209"/>
                      </a:cubicBezTo>
                      <a:cubicBezTo>
                        <a:pt x="837889" y="373503"/>
                        <a:pt x="781242" y="427902"/>
                        <a:pt x="730889" y="361814"/>
                      </a:cubicBezTo>
                      <a:cubicBezTo>
                        <a:pt x="721449" y="349675"/>
                        <a:pt x="682785" y="282239"/>
                        <a:pt x="662104" y="255713"/>
                      </a:cubicBezTo>
                      <a:cubicBezTo>
                        <a:pt x="646819" y="234583"/>
                        <a:pt x="607256" y="179285"/>
                        <a:pt x="547012" y="43062"/>
                      </a:cubicBezTo>
                      <a:close/>
                      <a:moveTo>
                        <a:pt x="181672" y="2318"/>
                      </a:moveTo>
                      <a:cubicBezTo>
                        <a:pt x="229946" y="-4483"/>
                        <a:pt x="280411" y="3498"/>
                        <a:pt x="316378" y="28674"/>
                      </a:cubicBezTo>
                      <a:cubicBezTo>
                        <a:pt x="306037" y="33620"/>
                        <a:pt x="290301" y="37217"/>
                        <a:pt x="280411" y="38116"/>
                      </a:cubicBezTo>
                      <a:cubicBezTo>
                        <a:pt x="249839" y="42162"/>
                        <a:pt x="218369" y="48906"/>
                        <a:pt x="190046" y="58796"/>
                      </a:cubicBezTo>
                      <a:cubicBezTo>
                        <a:pt x="116314" y="84423"/>
                        <a:pt x="70907" y="137473"/>
                        <a:pt x="64163" y="215700"/>
                      </a:cubicBezTo>
                      <a:cubicBezTo>
                        <a:pt x="61915" y="243574"/>
                        <a:pt x="56970" y="287183"/>
                        <a:pt x="60567" y="314608"/>
                      </a:cubicBezTo>
                      <a:cubicBezTo>
                        <a:pt x="45731" y="313259"/>
                        <a:pt x="24151" y="302020"/>
                        <a:pt x="20105" y="287633"/>
                      </a:cubicBezTo>
                      <a:cubicBezTo>
                        <a:pt x="20105" y="287633"/>
                        <a:pt x="-6871" y="221545"/>
                        <a:pt x="1672" y="179284"/>
                      </a:cubicBezTo>
                      <a:cubicBezTo>
                        <a:pt x="10663" y="135225"/>
                        <a:pt x="30445" y="97910"/>
                        <a:pt x="60117" y="64641"/>
                      </a:cubicBezTo>
                      <a:cubicBezTo>
                        <a:pt x="87317" y="30698"/>
                        <a:pt x="133399" y="9118"/>
                        <a:pt x="181672" y="2318"/>
                      </a:cubicBezTo>
                      <a:close/>
                    </a:path>
                  </a:pathLst>
                </a:custGeom>
                <a:solidFill>
                  <a:srgbClr val="EABB95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0">
                  <a:extLst>
                    <a:ext uri="{FF2B5EF4-FFF2-40B4-BE49-F238E27FC236}">
                      <a16:creationId xmlns:a16="http://schemas.microsoft.com/office/drawing/2014/main" id="{5A125F28-CF5C-46EC-B693-87B8EC05B096}"/>
                    </a:ext>
                  </a:extLst>
                </p:cNvPr>
                <p:cNvSpPr/>
                <p:nvPr/>
              </p:nvSpPr>
              <p:spPr>
                <a:xfrm>
                  <a:off x="8368917" y="5675344"/>
                  <a:ext cx="791411" cy="377232"/>
                </a:xfrm>
                <a:custGeom>
                  <a:avLst/>
                  <a:gdLst>
                    <a:gd name="connsiteX0" fmla="*/ 609299 w 1191746"/>
                    <a:gd name="connsiteY0" fmla="*/ 543861 h 568055"/>
                    <a:gd name="connsiteX1" fmla="*/ 413647 w 1191746"/>
                    <a:gd name="connsiteY1" fmla="*/ 453820 h 568055"/>
                    <a:gd name="connsiteX2" fmla="*/ 368288 w 1191746"/>
                    <a:gd name="connsiteY2" fmla="*/ 385444 h 568055"/>
                    <a:gd name="connsiteX3" fmla="*/ 261999 w 1191746"/>
                    <a:gd name="connsiteY3" fmla="*/ 161357 h 568055"/>
                    <a:gd name="connsiteX4" fmla="*/ 249813 w 1191746"/>
                    <a:gd name="connsiteY4" fmla="*/ 264938 h 568055"/>
                    <a:gd name="connsiteX5" fmla="*/ 324283 w 1191746"/>
                    <a:gd name="connsiteY5" fmla="*/ 390183 h 568055"/>
                    <a:gd name="connsiteX6" fmla="*/ 356102 w 1191746"/>
                    <a:gd name="connsiteY6" fmla="*/ 456528 h 568055"/>
                    <a:gd name="connsiteX7" fmla="*/ 205131 w 1191746"/>
                    <a:gd name="connsiteY7" fmla="*/ 517458 h 568055"/>
                    <a:gd name="connsiteX8" fmla="*/ 66346 w 1191746"/>
                    <a:gd name="connsiteY8" fmla="*/ 455174 h 568055"/>
                    <a:gd name="connsiteX9" fmla="*/ 0 w 1191746"/>
                    <a:gd name="connsiteY9" fmla="*/ 453820 h 568055"/>
                    <a:gd name="connsiteX10" fmla="*/ 6093 w 1191746"/>
                    <a:gd name="connsiteY10" fmla="*/ 293371 h 568055"/>
                    <a:gd name="connsiteX11" fmla="*/ 202423 w 1191746"/>
                    <a:gd name="connsiteY11" fmla="*/ 55745 h 568055"/>
                    <a:gd name="connsiteX12" fmla="*/ 375734 w 1191746"/>
                    <a:gd name="connsiteY12" fmla="*/ 21218 h 568055"/>
                    <a:gd name="connsiteX13" fmla="*/ 565294 w 1191746"/>
                    <a:gd name="connsiteY13" fmla="*/ 20541 h 568055"/>
                    <a:gd name="connsiteX14" fmla="*/ 609976 w 1191746"/>
                    <a:gd name="connsiteY14" fmla="*/ 11063 h 568055"/>
                    <a:gd name="connsiteX15" fmla="*/ 1101478 w 1191746"/>
                    <a:gd name="connsiteY15" fmla="*/ 287279 h 568055"/>
                    <a:gd name="connsiteX16" fmla="*/ 1156314 w 1191746"/>
                    <a:gd name="connsiteY16" fmla="*/ 392890 h 568055"/>
                    <a:gd name="connsiteX17" fmla="*/ 1191518 w 1191746"/>
                    <a:gd name="connsiteY17" fmla="*/ 503241 h 568055"/>
                    <a:gd name="connsiteX18" fmla="*/ 1173916 w 1191746"/>
                    <a:gd name="connsiteY18" fmla="*/ 540476 h 568055"/>
                    <a:gd name="connsiteX19" fmla="*/ 1006698 w 1191746"/>
                    <a:gd name="connsiteY19" fmla="*/ 512719 h 568055"/>
                    <a:gd name="connsiteX20" fmla="*/ 890254 w 1191746"/>
                    <a:gd name="connsiteY20" fmla="*/ 303526 h 568055"/>
                    <a:gd name="connsiteX21" fmla="*/ 762978 w 1191746"/>
                    <a:gd name="connsiteY21" fmla="*/ 76055 h 568055"/>
                    <a:gd name="connsiteX22" fmla="*/ 844218 w 1191746"/>
                    <a:gd name="connsiteY22" fmla="*/ 277124 h 568055"/>
                    <a:gd name="connsiteX23" fmla="*/ 907179 w 1191746"/>
                    <a:gd name="connsiteY23" fmla="*/ 489701 h 568055"/>
                    <a:gd name="connsiteX24" fmla="*/ 752823 w 1191746"/>
                    <a:gd name="connsiteY24" fmla="*/ 547246 h 568055"/>
                    <a:gd name="connsiteX25" fmla="*/ 694601 w 1191746"/>
                    <a:gd name="connsiteY25" fmla="*/ 470745 h 568055"/>
                    <a:gd name="connsiteX26" fmla="*/ 511812 w 1191746"/>
                    <a:gd name="connsiteY26" fmla="*/ 108551 h 568055"/>
                    <a:gd name="connsiteX27" fmla="*/ 648565 w 1191746"/>
                    <a:gd name="connsiteY27" fmla="*/ 500533 h 568055"/>
                    <a:gd name="connsiteX28" fmla="*/ 609299 w 1191746"/>
                    <a:gd name="connsiteY28" fmla="*/ 543861 h 568055"/>
                    <a:gd name="connsiteX29" fmla="*/ 609299 w 1191746"/>
                    <a:gd name="connsiteY29" fmla="*/ 543861 h 56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91746" h="568055">
                      <a:moveTo>
                        <a:pt x="609299" y="543861"/>
                      </a:moveTo>
                      <a:cubicBezTo>
                        <a:pt x="557847" y="547246"/>
                        <a:pt x="470514" y="526259"/>
                        <a:pt x="413647" y="453820"/>
                      </a:cubicBezTo>
                      <a:cubicBezTo>
                        <a:pt x="396722" y="432156"/>
                        <a:pt x="383859" y="407108"/>
                        <a:pt x="368288" y="385444"/>
                      </a:cubicBezTo>
                      <a:cubicBezTo>
                        <a:pt x="360164" y="375965"/>
                        <a:pt x="278247" y="233119"/>
                        <a:pt x="261999" y="161357"/>
                      </a:cubicBezTo>
                      <a:cubicBezTo>
                        <a:pt x="231534" y="193853"/>
                        <a:pt x="232211" y="223641"/>
                        <a:pt x="249813" y="264938"/>
                      </a:cubicBezTo>
                      <a:cubicBezTo>
                        <a:pt x="264707" y="298788"/>
                        <a:pt x="320220" y="380028"/>
                        <a:pt x="324283" y="390183"/>
                      </a:cubicBezTo>
                      <a:cubicBezTo>
                        <a:pt x="333084" y="410493"/>
                        <a:pt x="347300" y="434188"/>
                        <a:pt x="356102" y="456528"/>
                      </a:cubicBezTo>
                      <a:cubicBezTo>
                        <a:pt x="377089" y="510688"/>
                        <a:pt x="361518" y="574326"/>
                        <a:pt x="205131" y="517458"/>
                      </a:cubicBezTo>
                      <a:cubicBezTo>
                        <a:pt x="205131" y="517458"/>
                        <a:pt x="134723" y="472776"/>
                        <a:pt x="66346" y="455174"/>
                      </a:cubicBezTo>
                      <a:cubicBezTo>
                        <a:pt x="54160" y="451789"/>
                        <a:pt x="12863" y="456528"/>
                        <a:pt x="0" y="453820"/>
                      </a:cubicBezTo>
                      <a:cubicBezTo>
                        <a:pt x="5416" y="400338"/>
                        <a:pt x="0" y="347531"/>
                        <a:pt x="6093" y="293371"/>
                      </a:cubicBezTo>
                      <a:cubicBezTo>
                        <a:pt x="18956" y="184375"/>
                        <a:pt x="95457" y="86887"/>
                        <a:pt x="202423" y="55745"/>
                      </a:cubicBezTo>
                      <a:cubicBezTo>
                        <a:pt x="258614" y="38820"/>
                        <a:pt x="318190" y="37466"/>
                        <a:pt x="375734" y="21218"/>
                      </a:cubicBezTo>
                      <a:cubicBezTo>
                        <a:pt x="438695" y="38820"/>
                        <a:pt x="502333" y="48975"/>
                        <a:pt x="565294" y="20541"/>
                      </a:cubicBezTo>
                      <a:cubicBezTo>
                        <a:pt x="580865" y="17156"/>
                        <a:pt x="595082" y="14448"/>
                        <a:pt x="609976" y="11063"/>
                      </a:cubicBezTo>
                      <a:cubicBezTo>
                        <a:pt x="849634" y="-42420"/>
                        <a:pt x="1012791" y="105843"/>
                        <a:pt x="1101478" y="287279"/>
                      </a:cubicBezTo>
                      <a:cubicBezTo>
                        <a:pt x="1118402" y="322483"/>
                        <a:pt x="1138712" y="357686"/>
                        <a:pt x="1156314" y="392890"/>
                      </a:cubicBezTo>
                      <a:cubicBezTo>
                        <a:pt x="1182041" y="444343"/>
                        <a:pt x="1193549" y="461268"/>
                        <a:pt x="1191518" y="503241"/>
                      </a:cubicBezTo>
                      <a:cubicBezTo>
                        <a:pt x="1190841" y="518135"/>
                        <a:pt x="1183394" y="529644"/>
                        <a:pt x="1173916" y="540476"/>
                      </a:cubicBezTo>
                      <a:cubicBezTo>
                        <a:pt x="1133297" y="585835"/>
                        <a:pt x="1048672" y="574326"/>
                        <a:pt x="1006698" y="512719"/>
                      </a:cubicBezTo>
                      <a:cubicBezTo>
                        <a:pt x="962016" y="446373"/>
                        <a:pt x="928843" y="373258"/>
                        <a:pt x="890254" y="303526"/>
                      </a:cubicBezTo>
                      <a:cubicBezTo>
                        <a:pt x="849634" y="231088"/>
                        <a:pt x="823231" y="143755"/>
                        <a:pt x="762978" y="76055"/>
                      </a:cubicBezTo>
                      <a:cubicBezTo>
                        <a:pt x="795474" y="149848"/>
                        <a:pt x="822554" y="212809"/>
                        <a:pt x="844218" y="277124"/>
                      </a:cubicBezTo>
                      <a:cubicBezTo>
                        <a:pt x="860466" y="325868"/>
                        <a:pt x="898378" y="436895"/>
                        <a:pt x="907179" y="489701"/>
                      </a:cubicBezTo>
                      <a:cubicBezTo>
                        <a:pt x="918688" y="557401"/>
                        <a:pt x="784642" y="575003"/>
                        <a:pt x="752823" y="547246"/>
                      </a:cubicBezTo>
                      <a:cubicBezTo>
                        <a:pt x="740637" y="537091"/>
                        <a:pt x="712880" y="510011"/>
                        <a:pt x="694601" y="470745"/>
                      </a:cubicBezTo>
                      <a:cubicBezTo>
                        <a:pt x="662782" y="403045"/>
                        <a:pt x="575449" y="179636"/>
                        <a:pt x="511812" y="108551"/>
                      </a:cubicBezTo>
                      <a:cubicBezTo>
                        <a:pt x="496917" y="216194"/>
                        <a:pt x="638410" y="430125"/>
                        <a:pt x="648565" y="500533"/>
                      </a:cubicBezTo>
                      <a:cubicBezTo>
                        <a:pt x="650596" y="524228"/>
                        <a:pt x="638410" y="543861"/>
                        <a:pt x="609299" y="543861"/>
                      </a:cubicBezTo>
                      <a:lnTo>
                        <a:pt x="609299" y="543861"/>
                      </a:lnTo>
                      <a:close/>
                    </a:path>
                  </a:pathLst>
                </a:custGeom>
                <a:solidFill>
                  <a:srgbClr val="F9C9A2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44">
                  <a:extLst>
                    <a:ext uri="{FF2B5EF4-FFF2-40B4-BE49-F238E27FC236}">
                      <a16:creationId xmlns:a16="http://schemas.microsoft.com/office/drawing/2014/main" id="{1352C79A-C734-4986-816B-BB2DE5CFAADB}"/>
                    </a:ext>
                  </a:extLst>
                </p:cNvPr>
                <p:cNvSpPr/>
                <p:nvPr/>
              </p:nvSpPr>
              <p:spPr>
                <a:xfrm>
                  <a:off x="9434420" y="5703425"/>
                  <a:ext cx="1066109" cy="446195"/>
                </a:xfrm>
                <a:custGeom>
                  <a:avLst/>
                  <a:gdLst>
                    <a:gd name="connsiteX0" fmla="*/ 1596364 w 1605399"/>
                    <a:gd name="connsiteY0" fmla="*/ 404763 h 671903"/>
                    <a:gd name="connsiteX1" fmla="*/ 1362799 w 1605399"/>
                    <a:gd name="connsiteY1" fmla="*/ 121778 h 671903"/>
                    <a:gd name="connsiteX2" fmla="*/ 1362799 w 1605399"/>
                    <a:gd name="connsiteY2" fmla="*/ 121778 h 671903"/>
                    <a:gd name="connsiteX3" fmla="*/ 1234169 w 1605399"/>
                    <a:gd name="connsiteY3" fmla="*/ 77096 h 671903"/>
                    <a:gd name="connsiteX4" fmla="*/ 819846 w 1605399"/>
                    <a:gd name="connsiteY4" fmla="*/ 21582 h 671903"/>
                    <a:gd name="connsiteX5" fmla="*/ 702725 w 1605399"/>
                    <a:gd name="connsiteY5" fmla="*/ 6688 h 671903"/>
                    <a:gd name="connsiteX6" fmla="*/ 590343 w 1605399"/>
                    <a:gd name="connsiteY6" fmla="*/ 6011 h 671903"/>
                    <a:gd name="connsiteX7" fmla="*/ 414323 w 1605399"/>
                    <a:gd name="connsiteY7" fmla="*/ 76419 h 671903"/>
                    <a:gd name="connsiteX8" fmla="*/ 238304 w 1605399"/>
                    <a:gd name="connsiteY8" fmla="*/ 189478 h 671903"/>
                    <a:gd name="connsiteX9" fmla="*/ 114413 w 1605399"/>
                    <a:gd name="connsiteY9" fmla="*/ 333002 h 671903"/>
                    <a:gd name="connsiteX10" fmla="*/ 90041 w 1605399"/>
                    <a:gd name="connsiteY10" fmla="*/ 358051 h 671903"/>
                    <a:gd name="connsiteX11" fmla="*/ 5416 w 1605399"/>
                    <a:gd name="connsiteY11" fmla="*/ 483295 h 671903"/>
                    <a:gd name="connsiteX12" fmla="*/ 0 w 1605399"/>
                    <a:gd name="connsiteY12" fmla="*/ 515114 h 671903"/>
                    <a:gd name="connsiteX13" fmla="*/ 4739 w 1605399"/>
                    <a:gd name="connsiteY13" fmla="*/ 527300 h 671903"/>
                    <a:gd name="connsiteX14" fmla="*/ 133369 w 1605399"/>
                    <a:gd name="connsiteY14" fmla="*/ 546256 h 671903"/>
                    <a:gd name="connsiteX15" fmla="*/ 235596 w 1605399"/>
                    <a:gd name="connsiteY15" fmla="*/ 563858 h 671903"/>
                    <a:gd name="connsiteX16" fmla="*/ 289756 w 1605399"/>
                    <a:gd name="connsiteY16" fmla="*/ 573336 h 671903"/>
                    <a:gd name="connsiteX17" fmla="*/ 336469 w 1605399"/>
                    <a:gd name="connsiteY17" fmla="*/ 563858 h 671903"/>
                    <a:gd name="connsiteX18" fmla="*/ 374380 w 1605399"/>
                    <a:gd name="connsiteY18" fmla="*/ 525269 h 671903"/>
                    <a:gd name="connsiteX19" fmla="*/ 587635 w 1605399"/>
                    <a:gd name="connsiteY19" fmla="*/ 282904 h 671903"/>
                    <a:gd name="connsiteX20" fmla="*/ 611330 w 1605399"/>
                    <a:gd name="connsiteY20" fmla="*/ 274779 h 671903"/>
                    <a:gd name="connsiteX21" fmla="*/ 441403 w 1605399"/>
                    <a:gd name="connsiteY21" fmla="*/ 522561 h 671903"/>
                    <a:gd name="connsiteX22" fmla="*/ 441403 w 1605399"/>
                    <a:gd name="connsiteY22" fmla="*/ 523238 h 671903"/>
                    <a:gd name="connsiteX23" fmla="*/ 440727 w 1605399"/>
                    <a:gd name="connsiteY23" fmla="*/ 566566 h 671903"/>
                    <a:gd name="connsiteX24" fmla="*/ 489470 w 1605399"/>
                    <a:gd name="connsiteY24" fmla="*/ 599062 h 671903"/>
                    <a:gd name="connsiteX25" fmla="*/ 635702 w 1605399"/>
                    <a:gd name="connsiteY25" fmla="*/ 512406 h 671903"/>
                    <a:gd name="connsiteX26" fmla="*/ 676999 w 1605399"/>
                    <a:gd name="connsiteY26" fmla="*/ 463662 h 671903"/>
                    <a:gd name="connsiteX27" fmla="*/ 802921 w 1605399"/>
                    <a:gd name="connsiteY27" fmla="*/ 361436 h 671903"/>
                    <a:gd name="connsiteX28" fmla="*/ 1076429 w 1605399"/>
                    <a:gd name="connsiteY28" fmla="*/ 263271 h 671903"/>
                    <a:gd name="connsiteX29" fmla="*/ 1150899 w 1605399"/>
                    <a:gd name="connsiteY29" fmla="*/ 262594 h 671903"/>
                    <a:gd name="connsiteX30" fmla="*/ 1077106 w 1605399"/>
                    <a:gd name="connsiteY30" fmla="*/ 288319 h 671903"/>
                    <a:gd name="connsiteX31" fmla="*/ 815784 w 1605399"/>
                    <a:gd name="connsiteY31" fmla="*/ 407471 h 671903"/>
                    <a:gd name="connsiteX32" fmla="*/ 664136 w 1605399"/>
                    <a:gd name="connsiteY32" fmla="*/ 517145 h 671903"/>
                    <a:gd name="connsiteX33" fmla="*/ 664813 w 1605399"/>
                    <a:gd name="connsiteY33" fmla="*/ 577398 h 671903"/>
                    <a:gd name="connsiteX34" fmla="*/ 950506 w 1605399"/>
                    <a:gd name="connsiteY34" fmla="*/ 550318 h 671903"/>
                    <a:gd name="connsiteX35" fmla="*/ 1096061 w 1605399"/>
                    <a:gd name="connsiteY35" fmla="*/ 519853 h 671903"/>
                    <a:gd name="connsiteX36" fmla="*/ 1184071 w 1605399"/>
                    <a:gd name="connsiteY36" fmla="*/ 553026 h 671903"/>
                    <a:gd name="connsiteX37" fmla="*/ 1328949 w 1605399"/>
                    <a:gd name="connsiteY37" fmla="*/ 643067 h 671903"/>
                    <a:gd name="connsiteX38" fmla="*/ 1417636 w 1605399"/>
                    <a:gd name="connsiteY38" fmla="*/ 671501 h 671903"/>
                    <a:gd name="connsiteX39" fmla="*/ 1569284 w 1605399"/>
                    <a:gd name="connsiteY39" fmla="*/ 662023 h 671903"/>
                    <a:gd name="connsiteX40" fmla="*/ 1596364 w 1605399"/>
                    <a:gd name="connsiteY40" fmla="*/ 404763 h 671903"/>
                    <a:gd name="connsiteX41" fmla="*/ 1596364 w 1605399"/>
                    <a:gd name="connsiteY41" fmla="*/ 404763 h 671903"/>
                    <a:gd name="connsiteX42" fmla="*/ 248459 w 1605399"/>
                    <a:gd name="connsiteY42" fmla="*/ 388516 h 671903"/>
                    <a:gd name="connsiteX43" fmla="*/ 248459 w 1605399"/>
                    <a:gd name="connsiteY43" fmla="*/ 388516 h 671903"/>
                    <a:gd name="connsiteX44" fmla="*/ 248459 w 1605399"/>
                    <a:gd name="connsiteY44" fmla="*/ 388516 h 671903"/>
                    <a:gd name="connsiteX45" fmla="*/ 248459 w 1605399"/>
                    <a:gd name="connsiteY45" fmla="*/ 388516 h 671903"/>
                    <a:gd name="connsiteX46" fmla="*/ 248459 w 1605399"/>
                    <a:gd name="connsiteY46" fmla="*/ 388516 h 671903"/>
                    <a:gd name="connsiteX47" fmla="*/ 249136 w 1605399"/>
                    <a:gd name="connsiteY47" fmla="*/ 387838 h 671903"/>
                    <a:gd name="connsiteX48" fmla="*/ 249136 w 1605399"/>
                    <a:gd name="connsiteY48" fmla="*/ 387838 h 671903"/>
                    <a:gd name="connsiteX49" fmla="*/ 249812 w 1605399"/>
                    <a:gd name="connsiteY49" fmla="*/ 385807 h 671903"/>
                    <a:gd name="connsiteX50" fmla="*/ 249136 w 1605399"/>
                    <a:gd name="connsiteY50" fmla="*/ 387838 h 671903"/>
                    <a:gd name="connsiteX51" fmla="*/ 249136 w 1605399"/>
                    <a:gd name="connsiteY51" fmla="*/ 387838 h 671903"/>
                    <a:gd name="connsiteX52" fmla="*/ 249136 w 1605399"/>
                    <a:gd name="connsiteY52" fmla="*/ 387838 h 67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605399" h="671903">
                      <a:moveTo>
                        <a:pt x="1596364" y="404763"/>
                      </a:moveTo>
                      <a:cubicBezTo>
                        <a:pt x="1566575" y="271394"/>
                        <a:pt x="1495491" y="171199"/>
                        <a:pt x="1362799" y="121778"/>
                      </a:cubicBezTo>
                      <a:lnTo>
                        <a:pt x="1362799" y="121778"/>
                      </a:lnTo>
                      <a:cubicBezTo>
                        <a:pt x="1309316" y="95375"/>
                        <a:pt x="1279529" y="83189"/>
                        <a:pt x="1234169" y="77096"/>
                      </a:cubicBezTo>
                      <a:cubicBezTo>
                        <a:pt x="1096739" y="57463"/>
                        <a:pt x="957954" y="40538"/>
                        <a:pt x="819846" y="21582"/>
                      </a:cubicBezTo>
                      <a:cubicBezTo>
                        <a:pt x="781257" y="16166"/>
                        <a:pt x="741314" y="10750"/>
                        <a:pt x="702725" y="6688"/>
                      </a:cubicBezTo>
                      <a:cubicBezTo>
                        <a:pt x="666167" y="-2790"/>
                        <a:pt x="628255" y="-1436"/>
                        <a:pt x="590343" y="6011"/>
                      </a:cubicBezTo>
                      <a:cubicBezTo>
                        <a:pt x="530090" y="27675"/>
                        <a:pt x="477285" y="71003"/>
                        <a:pt x="414323" y="76419"/>
                      </a:cubicBezTo>
                      <a:cubicBezTo>
                        <a:pt x="331730" y="83866"/>
                        <a:pt x="286371" y="136672"/>
                        <a:pt x="238304" y="189478"/>
                      </a:cubicBezTo>
                      <a:cubicBezTo>
                        <a:pt x="194976" y="235514"/>
                        <a:pt x="155710" y="284934"/>
                        <a:pt x="114413" y="333002"/>
                      </a:cubicBezTo>
                      <a:cubicBezTo>
                        <a:pt x="108320" y="340448"/>
                        <a:pt x="97488" y="350603"/>
                        <a:pt x="90041" y="358051"/>
                      </a:cubicBezTo>
                      <a:cubicBezTo>
                        <a:pt x="50775" y="391901"/>
                        <a:pt x="25049" y="436582"/>
                        <a:pt x="5416" y="483295"/>
                      </a:cubicBezTo>
                      <a:cubicBezTo>
                        <a:pt x="2708" y="494127"/>
                        <a:pt x="0" y="504959"/>
                        <a:pt x="0" y="515114"/>
                      </a:cubicBezTo>
                      <a:cubicBezTo>
                        <a:pt x="677" y="519853"/>
                        <a:pt x="2031" y="523915"/>
                        <a:pt x="4739" y="527300"/>
                      </a:cubicBezTo>
                      <a:cubicBezTo>
                        <a:pt x="45359" y="570628"/>
                        <a:pt x="94780" y="560473"/>
                        <a:pt x="133369" y="546256"/>
                      </a:cubicBezTo>
                      <a:cubicBezTo>
                        <a:pt x="201069" y="513083"/>
                        <a:pt x="228826" y="563181"/>
                        <a:pt x="235596" y="563858"/>
                      </a:cubicBezTo>
                      <a:cubicBezTo>
                        <a:pt x="251844" y="560473"/>
                        <a:pt x="273507" y="567243"/>
                        <a:pt x="289756" y="573336"/>
                      </a:cubicBezTo>
                      <a:cubicBezTo>
                        <a:pt x="303972" y="574013"/>
                        <a:pt x="322929" y="570628"/>
                        <a:pt x="336469" y="563858"/>
                      </a:cubicBezTo>
                      <a:cubicBezTo>
                        <a:pt x="353394" y="552349"/>
                        <a:pt x="377089" y="527300"/>
                        <a:pt x="374380" y="525269"/>
                      </a:cubicBezTo>
                      <a:cubicBezTo>
                        <a:pt x="446142" y="437259"/>
                        <a:pt x="511135" y="359404"/>
                        <a:pt x="587635" y="282904"/>
                      </a:cubicBezTo>
                      <a:cubicBezTo>
                        <a:pt x="593728" y="276811"/>
                        <a:pt x="603883" y="273426"/>
                        <a:pt x="611330" y="274779"/>
                      </a:cubicBezTo>
                      <a:cubicBezTo>
                        <a:pt x="550400" y="353988"/>
                        <a:pt x="477285" y="427104"/>
                        <a:pt x="441403" y="522561"/>
                      </a:cubicBezTo>
                      <a:lnTo>
                        <a:pt x="441403" y="523238"/>
                      </a:lnTo>
                      <a:cubicBezTo>
                        <a:pt x="433280" y="552349"/>
                        <a:pt x="438695" y="560473"/>
                        <a:pt x="440727" y="566566"/>
                      </a:cubicBezTo>
                      <a:cubicBezTo>
                        <a:pt x="446142" y="580783"/>
                        <a:pt x="469837" y="597031"/>
                        <a:pt x="489470" y="599062"/>
                      </a:cubicBezTo>
                      <a:cubicBezTo>
                        <a:pt x="560555" y="606509"/>
                        <a:pt x="618100" y="530008"/>
                        <a:pt x="635702" y="512406"/>
                      </a:cubicBezTo>
                      <a:cubicBezTo>
                        <a:pt x="635702" y="512406"/>
                        <a:pt x="669552" y="471109"/>
                        <a:pt x="676999" y="463662"/>
                      </a:cubicBezTo>
                      <a:cubicBezTo>
                        <a:pt x="726420" y="411533"/>
                        <a:pt x="748761" y="395286"/>
                        <a:pt x="802921" y="361436"/>
                      </a:cubicBezTo>
                      <a:cubicBezTo>
                        <a:pt x="885515" y="301183"/>
                        <a:pt x="955923" y="265302"/>
                        <a:pt x="1076429" y="263271"/>
                      </a:cubicBezTo>
                      <a:cubicBezTo>
                        <a:pt x="1103509" y="262594"/>
                        <a:pt x="1129234" y="263948"/>
                        <a:pt x="1150899" y="262594"/>
                      </a:cubicBezTo>
                      <a:cubicBezTo>
                        <a:pt x="1131942" y="270041"/>
                        <a:pt x="1109601" y="277488"/>
                        <a:pt x="1077106" y="288319"/>
                      </a:cubicBezTo>
                      <a:cubicBezTo>
                        <a:pt x="984356" y="316077"/>
                        <a:pt x="903794" y="369559"/>
                        <a:pt x="815784" y="407471"/>
                      </a:cubicBezTo>
                      <a:cubicBezTo>
                        <a:pt x="762978" y="440644"/>
                        <a:pt x="703402" y="464339"/>
                        <a:pt x="664136" y="517145"/>
                      </a:cubicBezTo>
                      <a:cubicBezTo>
                        <a:pt x="653981" y="538809"/>
                        <a:pt x="653304" y="558442"/>
                        <a:pt x="664813" y="577398"/>
                      </a:cubicBezTo>
                      <a:cubicBezTo>
                        <a:pt x="683092" y="599739"/>
                        <a:pt x="804275" y="599062"/>
                        <a:pt x="950506" y="550318"/>
                      </a:cubicBezTo>
                      <a:cubicBezTo>
                        <a:pt x="989096" y="537455"/>
                        <a:pt x="1056796" y="525269"/>
                        <a:pt x="1096061" y="519853"/>
                      </a:cubicBezTo>
                      <a:cubicBezTo>
                        <a:pt x="1117726" y="516468"/>
                        <a:pt x="1165116" y="536101"/>
                        <a:pt x="1184071" y="553026"/>
                      </a:cubicBezTo>
                      <a:cubicBezTo>
                        <a:pt x="1207089" y="573336"/>
                        <a:pt x="1320825" y="641036"/>
                        <a:pt x="1328949" y="643067"/>
                      </a:cubicBezTo>
                      <a:cubicBezTo>
                        <a:pt x="1358737" y="651868"/>
                        <a:pt x="1385817" y="669470"/>
                        <a:pt x="1417636" y="671501"/>
                      </a:cubicBezTo>
                      <a:cubicBezTo>
                        <a:pt x="1467734" y="671501"/>
                        <a:pt x="1519186" y="674886"/>
                        <a:pt x="1569284" y="662023"/>
                      </a:cubicBezTo>
                      <a:cubicBezTo>
                        <a:pt x="1599072" y="580106"/>
                        <a:pt x="1617350" y="494804"/>
                        <a:pt x="1596364" y="404763"/>
                      </a:cubicBezTo>
                      <a:lnTo>
                        <a:pt x="1596364" y="404763"/>
                      </a:lnTo>
                      <a:close/>
                      <a:moveTo>
                        <a:pt x="248459" y="388516"/>
                      </a:moveTo>
                      <a:cubicBezTo>
                        <a:pt x="248459" y="388516"/>
                        <a:pt x="249136" y="387838"/>
                        <a:pt x="248459" y="388516"/>
                      </a:cubicBezTo>
                      <a:cubicBezTo>
                        <a:pt x="249136" y="387838"/>
                        <a:pt x="249136" y="387838"/>
                        <a:pt x="248459" y="388516"/>
                      </a:cubicBezTo>
                      <a:cubicBezTo>
                        <a:pt x="249136" y="387838"/>
                        <a:pt x="249136" y="387838"/>
                        <a:pt x="248459" y="388516"/>
                      </a:cubicBezTo>
                      <a:lnTo>
                        <a:pt x="248459" y="388516"/>
                      </a:lnTo>
                      <a:close/>
                      <a:moveTo>
                        <a:pt x="249136" y="387838"/>
                      </a:moveTo>
                      <a:lnTo>
                        <a:pt x="249136" y="387838"/>
                      </a:lnTo>
                      <a:cubicBezTo>
                        <a:pt x="249136" y="387162"/>
                        <a:pt x="249812" y="387162"/>
                        <a:pt x="249812" y="385807"/>
                      </a:cubicBezTo>
                      <a:lnTo>
                        <a:pt x="249136" y="387838"/>
                      </a:lnTo>
                      <a:lnTo>
                        <a:pt x="249136" y="387838"/>
                      </a:lnTo>
                      <a:lnTo>
                        <a:pt x="249136" y="387838"/>
                      </a:lnTo>
                      <a:close/>
                    </a:path>
                  </a:pathLst>
                </a:custGeom>
                <a:solidFill>
                  <a:srgbClr val="F9C9A2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52">
                  <a:extLst>
                    <a:ext uri="{FF2B5EF4-FFF2-40B4-BE49-F238E27FC236}">
                      <a16:creationId xmlns:a16="http://schemas.microsoft.com/office/drawing/2014/main" id="{317CC1CD-10CC-40A4-9AF1-81A5E89507F4}"/>
                    </a:ext>
                  </a:extLst>
                </p:cNvPr>
                <p:cNvSpPr/>
                <p:nvPr/>
              </p:nvSpPr>
              <p:spPr>
                <a:xfrm>
                  <a:off x="9478029" y="5760016"/>
                  <a:ext cx="1021895" cy="390626"/>
                </a:xfrm>
                <a:custGeom>
                  <a:avLst/>
                  <a:gdLst>
                    <a:gd name="connsiteX0" fmla="*/ 651532 w 1021895"/>
                    <a:gd name="connsiteY0" fmla="*/ 87922 h 390626"/>
                    <a:gd name="connsiteX1" fmla="*/ 714382 w 1021895"/>
                    <a:gd name="connsiteY1" fmla="*/ 107001 h 390626"/>
                    <a:gd name="connsiteX2" fmla="*/ 714831 w 1021895"/>
                    <a:gd name="connsiteY2" fmla="*/ 117791 h 390626"/>
                    <a:gd name="connsiteX3" fmla="*/ 670323 w 1021895"/>
                    <a:gd name="connsiteY3" fmla="*/ 118240 h 390626"/>
                    <a:gd name="connsiteX4" fmla="*/ 481949 w 1021895"/>
                    <a:gd name="connsiteY4" fmla="*/ 191971 h 390626"/>
                    <a:gd name="connsiteX5" fmla="*/ 385740 w 1021895"/>
                    <a:gd name="connsiteY5" fmla="*/ 277841 h 390626"/>
                    <a:gd name="connsiteX6" fmla="*/ 371802 w 1021895"/>
                    <a:gd name="connsiteY6" fmla="*/ 294925 h 390626"/>
                    <a:gd name="connsiteX7" fmla="*/ 321000 w 1021895"/>
                    <a:gd name="connsiteY7" fmla="*/ 337635 h 390626"/>
                    <a:gd name="connsiteX8" fmla="*/ 277841 w 1021895"/>
                    <a:gd name="connsiteY8" fmla="*/ 345727 h 390626"/>
                    <a:gd name="connsiteX9" fmla="*/ 246370 w 1021895"/>
                    <a:gd name="connsiteY9" fmla="*/ 309761 h 390626"/>
                    <a:gd name="connsiteX10" fmla="*/ 268399 w 1021895"/>
                    <a:gd name="connsiteY10" fmla="*/ 318753 h 390626"/>
                    <a:gd name="connsiteX11" fmla="*/ 351121 w 1021895"/>
                    <a:gd name="connsiteY11" fmla="*/ 284135 h 390626"/>
                    <a:gd name="connsiteX12" fmla="*/ 552983 w 1021895"/>
                    <a:gd name="connsiteY12" fmla="*/ 109249 h 390626"/>
                    <a:gd name="connsiteX13" fmla="*/ 613227 w 1021895"/>
                    <a:gd name="connsiteY13" fmla="*/ 89173 h 390626"/>
                    <a:gd name="connsiteX14" fmla="*/ 651532 w 1021895"/>
                    <a:gd name="connsiteY14" fmla="*/ 87922 h 390626"/>
                    <a:gd name="connsiteX15" fmla="*/ 854201 w 1021895"/>
                    <a:gd name="connsiteY15" fmla="*/ 19783 h 390626"/>
                    <a:gd name="connsiteX16" fmla="*/ 1017398 w 1021895"/>
                    <a:gd name="connsiteY16" fmla="*/ 217149 h 390626"/>
                    <a:gd name="connsiteX17" fmla="*/ 998066 w 1021895"/>
                    <a:gd name="connsiteY17" fmla="*/ 383043 h 390626"/>
                    <a:gd name="connsiteX18" fmla="*/ 763836 w 1021895"/>
                    <a:gd name="connsiteY18" fmla="*/ 328644 h 390626"/>
                    <a:gd name="connsiteX19" fmla="*/ 684710 w 1021895"/>
                    <a:gd name="connsiteY19" fmla="*/ 293577 h 390626"/>
                    <a:gd name="connsiteX20" fmla="*/ 585802 w 1021895"/>
                    <a:gd name="connsiteY20" fmla="*/ 312909 h 390626"/>
                    <a:gd name="connsiteX21" fmla="*/ 500831 w 1021895"/>
                    <a:gd name="connsiteY21" fmla="*/ 334938 h 390626"/>
                    <a:gd name="connsiteX22" fmla="*/ 403723 w 1021895"/>
                    <a:gd name="connsiteY22" fmla="*/ 331341 h 390626"/>
                    <a:gd name="connsiteX23" fmla="*/ 392033 w 1021895"/>
                    <a:gd name="connsiteY23" fmla="*/ 309762 h 390626"/>
                    <a:gd name="connsiteX24" fmla="*/ 646945 w 1021895"/>
                    <a:gd name="connsiteY24" fmla="*/ 266603 h 390626"/>
                    <a:gd name="connsiteX25" fmla="*/ 798902 w 1021895"/>
                    <a:gd name="connsiteY25" fmla="*/ 293127 h 390626"/>
                    <a:gd name="connsiteX26" fmla="*/ 866790 w 1021895"/>
                    <a:gd name="connsiteY26" fmla="*/ 346627 h 390626"/>
                    <a:gd name="connsiteX27" fmla="*/ 961650 w 1021895"/>
                    <a:gd name="connsiteY27" fmla="*/ 361913 h 390626"/>
                    <a:gd name="connsiteX28" fmla="*/ 988175 w 1021895"/>
                    <a:gd name="connsiteY28" fmla="*/ 296274 h 390626"/>
                    <a:gd name="connsiteX29" fmla="*/ 900508 w 1021895"/>
                    <a:gd name="connsiteY29" fmla="*/ 68338 h 390626"/>
                    <a:gd name="connsiteX30" fmla="*/ 854201 w 1021895"/>
                    <a:gd name="connsiteY30" fmla="*/ 19783 h 390626"/>
                    <a:gd name="connsiteX31" fmla="*/ 489143 w 1021895"/>
                    <a:gd name="connsiteY31" fmla="*/ 0 h 390626"/>
                    <a:gd name="connsiteX32" fmla="*/ 361462 w 1021895"/>
                    <a:gd name="connsiteY32" fmla="*/ 126782 h 390626"/>
                    <a:gd name="connsiteX33" fmla="*/ 335836 w 1021895"/>
                    <a:gd name="connsiteY33" fmla="*/ 150160 h 390626"/>
                    <a:gd name="connsiteX34" fmla="*/ 238727 w 1021895"/>
                    <a:gd name="connsiteY34" fmla="*/ 257609 h 390626"/>
                    <a:gd name="connsiteX35" fmla="*/ 211303 w 1021895"/>
                    <a:gd name="connsiteY35" fmla="*/ 292226 h 390626"/>
                    <a:gd name="connsiteX36" fmla="*/ 207706 w 1021895"/>
                    <a:gd name="connsiteY36" fmla="*/ 295824 h 390626"/>
                    <a:gd name="connsiteX37" fmla="*/ 178033 w 1021895"/>
                    <a:gd name="connsiteY37" fmla="*/ 322798 h 390626"/>
                    <a:gd name="connsiteX38" fmla="*/ 108349 w 1021895"/>
                    <a:gd name="connsiteY38" fmla="*/ 318752 h 390626"/>
                    <a:gd name="connsiteX39" fmla="*/ 40462 w 1021895"/>
                    <a:gd name="connsiteY39" fmla="*/ 311559 h 390626"/>
                    <a:gd name="connsiteX40" fmla="*/ 0 w 1021895"/>
                    <a:gd name="connsiteY40" fmla="*/ 316953 h 390626"/>
                    <a:gd name="connsiteX41" fmla="*/ 84521 w 1021895"/>
                    <a:gd name="connsiteY41" fmla="*/ 245020 h 390626"/>
                    <a:gd name="connsiteX42" fmla="*/ 117789 w 1021895"/>
                    <a:gd name="connsiteY42" fmla="*/ 201862 h 390626"/>
                    <a:gd name="connsiteX43" fmla="*/ 98009 w 1021895"/>
                    <a:gd name="connsiteY43" fmla="*/ 252214 h 390626"/>
                    <a:gd name="connsiteX44" fmla="*/ 111946 w 1021895"/>
                    <a:gd name="connsiteY44" fmla="*/ 307063 h 390626"/>
                    <a:gd name="connsiteX45" fmla="*/ 172189 w 1021895"/>
                    <a:gd name="connsiteY45" fmla="*/ 285933 h 390626"/>
                    <a:gd name="connsiteX46" fmla="*/ 394731 w 1021895"/>
                    <a:gd name="connsiteY46" fmla="*/ 56647 h 390626"/>
                    <a:gd name="connsiteX47" fmla="*/ 489143 w 1021895"/>
                    <a:gd name="connsiteY47" fmla="*/ 0 h 39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021895" h="390626">
                      <a:moveTo>
                        <a:pt x="651532" y="87922"/>
                      </a:moveTo>
                      <a:cubicBezTo>
                        <a:pt x="686280" y="90832"/>
                        <a:pt x="709577" y="103966"/>
                        <a:pt x="714382" y="107001"/>
                      </a:cubicBezTo>
                      <a:cubicBezTo>
                        <a:pt x="721575" y="112396"/>
                        <a:pt x="722024" y="120038"/>
                        <a:pt x="714831" y="117791"/>
                      </a:cubicBezTo>
                      <a:cubicBezTo>
                        <a:pt x="709437" y="118240"/>
                        <a:pt x="687857" y="118240"/>
                        <a:pt x="670323" y="118240"/>
                      </a:cubicBezTo>
                      <a:cubicBezTo>
                        <a:pt x="597491" y="116442"/>
                        <a:pt x="537697" y="150610"/>
                        <a:pt x="481949" y="191971"/>
                      </a:cubicBezTo>
                      <a:cubicBezTo>
                        <a:pt x="445533" y="215799"/>
                        <a:pt x="411815" y="242324"/>
                        <a:pt x="385740" y="277841"/>
                      </a:cubicBezTo>
                      <a:cubicBezTo>
                        <a:pt x="380794" y="284135"/>
                        <a:pt x="376748" y="289530"/>
                        <a:pt x="371802" y="294925"/>
                      </a:cubicBezTo>
                      <a:cubicBezTo>
                        <a:pt x="359663" y="307513"/>
                        <a:pt x="342130" y="322349"/>
                        <a:pt x="321000" y="337635"/>
                      </a:cubicBezTo>
                      <a:cubicBezTo>
                        <a:pt x="304815" y="345727"/>
                        <a:pt x="298521" y="347975"/>
                        <a:pt x="277841" y="345727"/>
                      </a:cubicBezTo>
                      <a:cubicBezTo>
                        <a:pt x="264803" y="341232"/>
                        <a:pt x="246370" y="331790"/>
                        <a:pt x="246370" y="309761"/>
                      </a:cubicBezTo>
                      <a:cubicBezTo>
                        <a:pt x="252214" y="309761"/>
                        <a:pt x="256261" y="316954"/>
                        <a:pt x="268399" y="318753"/>
                      </a:cubicBezTo>
                      <a:cubicBezTo>
                        <a:pt x="309761" y="325496"/>
                        <a:pt x="322348" y="319652"/>
                        <a:pt x="351121" y="284135"/>
                      </a:cubicBezTo>
                      <a:cubicBezTo>
                        <a:pt x="408219" y="213551"/>
                        <a:pt x="473408" y="151059"/>
                        <a:pt x="552983" y="109249"/>
                      </a:cubicBezTo>
                      <a:cubicBezTo>
                        <a:pt x="574451" y="98010"/>
                        <a:pt x="594738" y="91912"/>
                        <a:pt x="613227" y="89173"/>
                      </a:cubicBezTo>
                      <a:cubicBezTo>
                        <a:pt x="627094" y="87118"/>
                        <a:pt x="639949" y="86952"/>
                        <a:pt x="651532" y="87922"/>
                      </a:cubicBezTo>
                      <a:close/>
                      <a:moveTo>
                        <a:pt x="854201" y="19783"/>
                      </a:moveTo>
                      <a:cubicBezTo>
                        <a:pt x="942768" y="53502"/>
                        <a:pt x="989974" y="109250"/>
                        <a:pt x="1017398" y="217149"/>
                      </a:cubicBezTo>
                      <a:cubicBezTo>
                        <a:pt x="1017398" y="217149"/>
                        <a:pt x="1035831" y="316505"/>
                        <a:pt x="998066" y="383043"/>
                      </a:cubicBezTo>
                      <a:cubicBezTo>
                        <a:pt x="925684" y="400577"/>
                        <a:pt x="842961" y="389787"/>
                        <a:pt x="763836" y="328644"/>
                      </a:cubicBezTo>
                      <a:cubicBezTo>
                        <a:pt x="753046" y="320102"/>
                        <a:pt x="710336" y="290430"/>
                        <a:pt x="684710" y="293577"/>
                      </a:cubicBezTo>
                      <a:lnTo>
                        <a:pt x="585802" y="312909"/>
                      </a:lnTo>
                      <a:cubicBezTo>
                        <a:pt x="561974" y="320102"/>
                        <a:pt x="526457" y="329094"/>
                        <a:pt x="500831" y="334938"/>
                      </a:cubicBezTo>
                      <a:cubicBezTo>
                        <a:pt x="483747" y="338984"/>
                        <a:pt x="441487" y="338984"/>
                        <a:pt x="403723" y="331341"/>
                      </a:cubicBezTo>
                      <a:cubicBezTo>
                        <a:pt x="394731" y="329544"/>
                        <a:pt x="387088" y="321900"/>
                        <a:pt x="392033" y="309762"/>
                      </a:cubicBezTo>
                      <a:cubicBezTo>
                        <a:pt x="393831" y="307963"/>
                        <a:pt x="580407" y="286383"/>
                        <a:pt x="646945" y="266603"/>
                      </a:cubicBezTo>
                      <a:cubicBezTo>
                        <a:pt x="704490" y="249518"/>
                        <a:pt x="754395" y="249968"/>
                        <a:pt x="798902" y="293127"/>
                      </a:cubicBezTo>
                      <a:cubicBezTo>
                        <a:pt x="820033" y="313808"/>
                        <a:pt x="842512" y="330442"/>
                        <a:pt x="866790" y="346627"/>
                      </a:cubicBezTo>
                      <a:cubicBezTo>
                        <a:pt x="890617" y="362362"/>
                        <a:pt x="933776" y="374951"/>
                        <a:pt x="961650" y="361913"/>
                      </a:cubicBezTo>
                      <a:cubicBezTo>
                        <a:pt x="990873" y="347976"/>
                        <a:pt x="988625" y="316056"/>
                        <a:pt x="988175" y="296274"/>
                      </a:cubicBezTo>
                      <a:cubicBezTo>
                        <a:pt x="986827" y="205909"/>
                        <a:pt x="965247" y="132628"/>
                        <a:pt x="900508" y="68338"/>
                      </a:cubicBezTo>
                      <a:cubicBezTo>
                        <a:pt x="887470" y="54850"/>
                        <a:pt x="863192" y="44960"/>
                        <a:pt x="854201" y="19783"/>
                      </a:cubicBezTo>
                      <a:close/>
                      <a:moveTo>
                        <a:pt x="489143" y="0"/>
                      </a:moveTo>
                      <a:cubicBezTo>
                        <a:pt x="445084" y="40912"/>
                        <a:pt x="401025" y="81824"/>
                        <a:pt x="361462" y="126782"/>
                      </a:cubicBezTo>
                      <a:cubicBezTo>
                        <a:pt x="352471" y="134425"/>
                        <a:pt x="344378" y="142067"/>
                        <a:pt x="335836" y="150160"/>
                      </a:cubicBezTo>
                      <a:cubicBezTo>
                        <a:pt x="300769" y="183429"/>
                        <a:pt x="269748" y="220294"/>
                        <a:pt x="238727" y="257609"/>
                      </a:cubicBezTo>
                      <a:cubicBezTo>
                        <a:pt x="229286" y="268849"/>
                        <a:pt x="221643" y="281886"/>
                        <a:pt x="211303" y="292226"/>
                      </a:cubicBezTo>
                      <a:cubicBezTo>
                        <a:pt x="209953" y="293576"/>
                        <a:pt x="209055" y="294474"/>
                        <a:pt x="207706" y="295824"/>
                      </a:cubicBezTo>
                      <a:cubicBezTo>
                        <a:pt x="198264" y="305265"/>
                        <a:pt x="189273" y="315156"/>
                        <a:pt x="178033" y="322798"/>
                      </a:cubicBezTo>
                      <a:cubicBezTo>
                        <a:pt x="169042" y="327294"/>
                        <a:pt x="129029" y="343478"/>
                        <a:pt x="108349" y="318752"/>
                      </a:cubicBezTo>
                      <a:cubicBezTo>
                        <a:pt x="86769" y="304365"/>
                        <a:pt x="64740" y="298072"/>
                        <a:pt x="40462" y="311559"/>
                      </a:cubicBezTo>
                      <a:cubicBezTo>
                        <a:pt x="36416" y="314256"/>
                        <a:pt x="13038" y="320999"/>
                        <a:pt x="0" y="316953"/>
                      </a:cubicBezTo>
                      <a:cubicBezTo>
                        <a:pt x="39563" y="303916"/>
                        <a:pt x="64290" y="270198"/>
                        <a:pt x="84521" y="245020"/>
                      </a:cubicBezTo>
                      <a:cubicBezTo>
                        <a:pt x="95761" y="231084"/>
                        <a:pt x="101605" y="212202"/>
                        <a:pt x="117789" y="201862"/>
                      </a:cubicBezTo>
                      <a:cubicBezTo>
                        <a:pt x="111046" y="218496"/>
                        <a:pt x="103853" y="235130"/>
                        <a:pt x="98009" y="252214"/>
                      </a:cubicBezTo>
                      <a:cubicBezTo>
                        <a:pt x="91714" y="273345"/>
                        <a:pt x="86769" y="293576"/>
                        <a:pt x="111946" y="307063"/>
                      </a:cubicBezTo>
                      <a:cubicBezTo>
                        <a:pt x="137572" y="314705"/>
                        <a:pt x="155105" y="301668"/>
                        <a:pt x="172189" y="285933"/>
                      </a:cubicBezTo>
                      <a:cubicBezTo>
                        <a:pt x="251764" y="214000"/>
                        <a:pt x="315605" y="128580"/>
                        <a:pt x="394731" y="56647"/>
                      </a:cubicBezTo>
                      <a:cubicBezTo>
                        <a:pt x="422155" y="31920"/>
                        <a:pt x="453177" y="12588"/>
                        <a:pt x="489143" y="0"/>
                      </a:cubicBezTo>
                      <a:close/>
                    </a:path>
                  </a:pathLst>
                </a:custGeom>
                <a:solidFill>
                  <a:srgbClr val="EDBE98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E279E35-A94F-4E02-BE4D-49DEDC00D832}"/>
                  </a:ext>
                </a:extLst>
              </p:cNvPr>
              <p:cNvGrpSpPr/>
              <p:nvPr/>
            </p:nvGrpSpPr>
            <p:grpSpPr>
              <a:xfrm>
                <a:off x="9341452" y="2042036"/>
                <a:ext cx="967593" cy="1193179"/>
                <a:chOff x="9323202" y="3559940"/>
                <a:chExt cx="967593" cy="1193179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30" name="Freeform: Shape 60">
                  <a:extLst>
                    <a:ext uri="{FF2B5EF4-FFF2-40B4-BE49-F238E27FC236}">
                      <a16:creationId xmlns:a16="http://schemas.microsoft.com/office/drawing/2014/main" id="{208542A7-CE2C-462C-AD1F-C2653F7A877F}"/>
                    </a:ext>
                  </a:extLst>
                </p:cNvPr>
                <p:cNvSpPr/>
                <p:nvPr/>
              </p:nvSpPr>
              <p:spPr>
                <a:xfrm>
                  <a:off x="9323202" y="3638251"/>
                  <a:ext cx="447650" cy="704105"/>
                </a:xfrm>
                <a:custGeom>
                  <a:avLst/>
                  <a:gdLst>
                    <a:gd name="connsiteX0" fmla="*/ 72460 w 274455"/>
                    <a:gd name="connsiteY0" fmla="*/ 0 h 431688"/>
                    <a:gd name="connsiteX1" fmla="*/ 193387 w 274455"/>
                    <a:gd name="connsiteY1" fmla="*/ 286779 h 431688"/>
                    <a:gd name="connsiteX2" fmla="*/ 215005 w 274455"/>
                    <a:gd name="connsiteY2" fmla="*/ 321571 h 431688"/>
                    <a:gd name="connsiteX3" fmla="*/ 274455 w 274455"/>
                    <a:gd name="connsiteY3" fmla="*/ 431689 h 431688"/>
                    <a:gd name="connsiteX4" fmla="*/ 174809 w 274455"/>
                    <a:gd name="connsiteY4" fmla="*/ 340825 h 431688"/>
                    <a:gd name="connsiteX5" fmla="*/ 131910 w 274455"/>
                    <a:gd name="connsiteY5" fmla="*/ 302655 h 431688"/>
                    <a:gd name="connsiteX6" fmla="*/ 83269 w 274455"/>
                    <a:gd name="connsiteY6" fmla="*/ 326300 h 431688"/>
                    <a:gd name="connsiteX7" fmla="*/ 16726 w 274455"/>
                    <a:gd name="connsiteY7" fmla="*/ 425609 h 431688"/>
                    <a:gd name="connsiteX8" fmla="*/ 1863 w 274455"/>
                    <a:gd name="connsiteY8" fmla="*/ 266850 h 431688"/>
                    <a:gd name="connsiteX9" fmla="*/ 4228 w 274455"/>
                    <a:gd name="connsiteY9" fmla="*/ 101335 h 431688"/>
                    <a:gd name="connsiteX10" fmla="*/ 850 w 274455"/>
                    <a:gd name="connsiteY10" fmla="*/ 79042 h 431688"/>
                    <a:gd name="connsiteX11" fmla="*/ 72460 w 274455"/>
                    <a:gd name="connsiteY11" fmla="*/ 0 h 431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4455" h="431688">
                      <a:moveTo>
                        <a:pt x="72460" y="0"/>
                      </a:moveTo>
                      <a:cubicBezTo>
                        <a:pt x="56922" y="119238"/>
                        <a:pt x="125155" y="203009"/>
                        <a:pt x="193387" y="286779"/>
                      </a:cubicBezTo>
                      <a:cubicBezTo>
                        <a:pt x="202170" y="297588"/>
                        <a:pt x="217708" y="307046"/>
                        <a:pt x="215005" y="321571"/>
                      </a:cubicBezTo>
                      <a:cubicBezTo>
                        <a:pt x="205547" y="374941"/>
                        <a:pt x="241353" y="402302"/>
                        <a:pt x="274455" y="431689"/>
                      </a:cubicBezTo>
                      <a:cubicBezTo>
                        <a:pt x="231219" y="412773"/>
                        <a:pt x="180214" y="402977"/>
                        <a:pt x="174809" y="340825"/>
                      </a:cubicBezTo>
                      <a:cubicBezTo>
                        <a:pt x="172782" y="317518"/>
                        <a:pt x="153866" y="306371"/>
                        <a:pt x="131910" y="302655"/>
                      </a:cubicBezTo>
                      <a:cubicBezTo>
                        <a:pt x="110292" y="298940"/>
                        <a:pt x="94078" y="306709"/>
                        <a:pt x="83269" y="326300"/>
                      </a:cubicBezTo>
                      <a:cubicBezTo>
                        <a:pt x="64016" y="360079"/>
                        <a:pt x="44086" y="393181"/>
                        <a:pt x="16726" y="425609"/>
                      </a:cubicBezTo>
                      <a:cubicBezTo>
                        <a:pt x="11659" y="372577"/>
                        <a:pt x="3552" y="319882"/>
                        <a:pt x="1863" y="266850"/>
                      </a:cubicBezTo>
                      <a:cubicBezTo>
                        <a:pt x="-164" y="211791"/>
                        <a:pt x="-1852" y="156394"/>
                        <a:pt x="4228" y="101335"/>
                      </a:cubicBezTo>
                      <a:cubicBezTo>
                        <a:pt x="4903" y="94242"/>
                        <a:pt x="2201" y="86473"/>
                        <a:pt x="850" y="79042"/>
                      </a:cubicBezTo>
                      <a:cubicBezTo>
                        <a:pt x="27535" y="54383"/>
                        <a:pt x="36655" y="15200"/>
                        <a:pt x="72460" y="0"/>
                      </a:cubicBezTo>
                      <a:close/>
                    </a:path>
                  </a:pathLst>
                </a:custGeom>
                <a:grpFill/>
                <a:ln w="33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61">
                  <a:extLst>
                    <a:ext uri="{FF2B5EF4-FFF2-40B4-BE49-F238E27FC236}">
                      <a16:creationId xmlns:a16="http://schemas.microsoft.com/office/drawing/2014/main" id="{0DC0F122-DDC1-4DFA-AB10-DCED15794ADC}"/>
                    </a:ext>
                  </a:extLst>
                </p:cNvPr>
                <p:cNvSpPr/>
                <p:nvPr/>
              </p:nvSpPr>
              <p:spPr>
                <a:xfrm rot="376497">
                  <a:off x="9841143" y="3559940"/>
                  <a:ext cx="449652" cy="800321"/>
                </a:xfrm>
                <a:custGeom>
                  <a:avLst/>
                  <a:gdLst>
                    <a:gd name="connsiteX0" fmla="*/ 0 w 228194"/>
                    <a:gd name="connsiteY0" fmla="*/ 404666 h 404666"/>
                    <a:gd name="connsiteX1" fmla="*/ 48303 w 228194"/>
                    <a:gd name="connsiteY1" fmla="*/ 301642 h 404666"/>
                    <a:gd name="connsiteX2" fmla="*/ 60464 w 228194"/>
                    <a:gd name="connsiteY2" fmla="*/ 272592 h 404666"/>
                    <a:gd name="connsiteX3" fmla="*/ 138492 w 228194"/>
                    <a:gd name="connsiteY3" fmla="*/ 0 h 404666"/>
                    <a:gd name="connsiteX4" fmla="*/ 202671 w 228194"/>
                    <a:gd name="connsiteY4" fmla="*/ 66544 h 404666"/>
                    <a:gd name="connsiteX5" fmla="*/ 218547 w 228194"/>
                    <a:gd name="connsiteY5" fmla="*/ 389466 h 404666"/>
                    <a:gd name="connsiteX6" fmla="*/ 168892 w 228194"/>
                    <a:gd name="connsiteY6" fmla="*/ 305020 h 404666"/>
                    <a:gd name="connsiteX7" fmla="*/ 120589 w 228194"/>
                    <a:gd name="connsiteY7" fmla="*/ 275632 h 404666"/>
                    <a:gd name="connsiteX8" fmla="*/ 82420 w 228194"/>
                    <a:gd name="connsiteY8" fmla="*/ 316842 h 404666"/>
                    <a:gd name="connsiteX9" fmla="*/ 0 w 228194"/>
                    <a:gd name="connsiteY9" fmla="*/ 404666 h 404666"/>
                    <a:gd name="connsiteX0" fmla="*/ 0 w 227357"/>
                    <a:gd name="connsiteY0" fmla="*/ 404666 h 404666"/>
                    <a:gd name="connsiteX1" fmla="*/ 48303 w 227357"/>
                    <a:gd name="connsiteY1" fmla="*/ 301642 h 404666"/>
                    <a:gd name="connsiteX2" fmla="*/ 60464 w 227357"/>
                    <a:gd name="connsiteY2" fmla="*/ 272592 h 404666"/>
                    <a:gd name="connsiteX3" fmla="*/ 138492 w 227357"/>
                    <a:gd name="connsiteY3" fmla="*/ 0 h 404666"/>
                    <a:gd name="connsiteX4" fmla="*/ 199521 w 227357"/>
                    <a:gd name="connsiteY4" fmla="*/ 60639 h 404666"/>
                    <a:gd name="connsiteX5" fmla="*/ 218547 w 227357"/>
                    <a:gd name="connsiteY5" fmla="*/ 389466 h 404666"/>
                    <a:gd name="connsiteX6" fmla="*/ 168892 w 227357"/>
                    <a:gd name="connsiteY6" fmla="*/ 305020 h 404666"/>
                    <a:gd name="connsiteX7" fmla="*/ 120589 w 227357"/>
                    <a:gd name="connsiteY7" fmla="*/ 275632 h 404666"/>
                    <a:gd name="connsiteX8" fmla="*/ 82420 w 227357"/>
                    <a:gd name="connsiteY8" fmla="*/ 316842 h 404666"/>
                    <a:gd name="connsiteX9" fmla="*/ 0 w 227357"/>
                    <a:gd name="connsiteY9" fmla="*/ 404666 h 404666"/>
                    <a:gd name="connsiteX0" fmla="*/ 0 w 227357"/>
                    <a:gd name="connsiteY0" fmla="*/ 404666 h 404666"/>
                    <a:gd name="connsiteX1" fmla="*/ 48303 w 227357"/>
                    <a:gd name="connsiteY1" fmla="*/ 301642 h 404666"/>
                    <a:gd name="connsiteX2" fmla="*/ 60464 w 227357"/>
                    <a:gd name="connsiteY2" fmla="*/ 272592 h 404666"/>
                    <a:gd name="connsiteX3" fmla="*/ 138492 w 227357"/>
                    <a:gd name="connsiteY3" fmla="*/ 0 h 404666"/>
                    <a:gd name="connsiteX4" fmla="*/ 199521 w 227357"/>
                    <a:gd name="connsiteY4" fmla="*/ 60639 h 404666"/>
                    <a:gd name="connsiteX5" fmla="*/ 218547 w 227357"/>
                    <a:gd name="connsiteY5" fmla="*/ 389466 h 404666"/>
                    <a:gd name="connsiteX6" fmla="*/ 168892 w 227357"/>
                    <a:gd name="connsiteY6" fmla="*/ 305020 h 404666"/>
                    <a:gd name="connsiteX7" fmla="*/ 120589 w 227357"/>
                    <a:gd name="connsiteY7" fmla="*/ 275632 h 404666"/>
                    <a:gd name="connsiteX8" fmla="*/ 82420 w 227357"/>
                    <a:gd name="connsiteY8" fmla="*/ 316842 h 404666"/>
                    <a:gd name="connsiteX9" fmla="*/ 0 w 227357"/>
                    <a:gd name="connsiteY9" fmla="*/ 404666 h 404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7357" h="404666">
                      <a:moveTo>
                        <a:pt x="0" y="404666"/>
                      </a:moveTo>
                      <a:cubicBezTo>
                        <a:pt x="28374" y="375954"/>
                        <a:pt x="56410" y="347580"/>
                        <a:pt x="48303" y="301642"/>
                      </a:cubicBezTo>
                      <a:cubicBezTo>
                        <a:pt x="46277" y="290833"/>
                        <a:pt x="53370" y="281037"/>
                        <a:pt x="60464" y="272592"/>
                      </a:cubicBezTo>
                      <a:cubicBezTo>
                        <a:pt x="128021" y="193551"/>
                        <a:pt x="160110" y="104375"/>
                        <a:pt x="138492" y="0"/>
                      </a:cubicBezTo>
                      <a:cubicBezTo>
                        <a:pt x="174635" y="7769"/>
                        <a:pt x="184232" y="34837"/>
                        <a:pt x="199521" y="60639"/>
                      </a:cubicBezTo>
                      <a:cubicBezTo>
                        <a:pt x="223504" y="165352"/>
                        <a:pt x="237463" y="276646"/>
                        <a:pt x="218547" y="389466"/>
                      </a:cubicBezTo>
                      <a:cubicBezTo>
                        <a:pt x="195915" y="360416"/>
                        <a:pt x="182066" y="332718"/>
                        <a:pt x="168892" y="305020"/>
                      </a:cubicBezTo>
                      <a:cubicBezTo>
                        <a:pt x="159097" y="284077"/>
                        <a:pt x="144910" y="272930"/>
                        <a:pt x="120589" y="275632"/>
                      </a:cubicBezTo>
                      <a:cubicBezTo>
                        <a:pt x="95593" y="278672"/>
                        <a:pt x="86473" y="294548"/>
                        <a:pt x="82420" y="316842"/>
                      </a:cubicBezTo>
                      <a:cubicBezTo>
                        <a:pt x="73975" y="363794"/>
                        <a:pt x="46952" y="393519"/>
                        <a:pt x="0" y="404666"/>
                      </a:cubicBezTo>
                      <a:close/>
                    </a:path>
                  </a:pathLst>
                </a:custGeom>
                <a:grpFill/>
                <a:ln w="33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62">
                  <a:extLst>
                    <a:ext uri="{FF2B5EF4-FFF2-40B4-BE49-F238E27FC236}">
                      <a16:creationId xmlns:a16="http://schemas.microsoft.com/office/drawing/2014/main" id="{9E5EA348-EC55-45E8-A067-6D5484D2A8CC}"/>
                    </a:ext>
                  </a:extLst>
                </p:cNvPr>
                <p:cNvSpPr/>
                <p:nvPr/>
              </p:nvSpPr>
              <p:spPr>
                <a:xfrm>
                  <a:off x="9782986" y="4348177"/>
                  <a:ext cx="42482" cy="404942"/>
                </a:xfrm>
                <a:custGeom>
                  <a:avLst/>
                  <a:gdLst>
                    <a:gd name="connsiteX0" fmla="*/ 38 w 26046"/>
                    <a:gd name="connsiteY0" fmla="*/ 0 h 248271"/>
                    <a:gd name="connsiteX1" fmla="*/ 6456 w 26046"/>
                    <a:gd name="connsiteY1" fmla="*/ 2027 h 248271"/>
                    <a:gd name="connsiteX2" fmla="*/ 18278 w 26046"/>
                    <a:gd name="connsiteY2" fmla="*/ 102011 h 248271"/>
                    <a:gd name="connsiteX3" fmla="*/ 26047 w 26046"/>
                    <a:gd name="connsiteY3" fmla="*/ 248272 h 248271"/>
                    <a:gd name="connsiteX4" fmla="*/ 1051 w 26046"/>
                    <a:gd name="connsiteY4" fmla="*/ 207062 h 248271"/>
                    <a:gd name="connsiteX5" fmla="*/ 38 w 26046"/>
                    <a:gd name="connsiteY5" fmla="*/ 0 h 24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46" h="248271">
                      <a:moveTo>
                        <a:pt x="38" y="0"/>
                      </a:moveTo>
                      <a:cubicBezTo>
                        <a:pt x="2064" y="676"/>
                        <a:pt x="4429" y="1351"/>
                        <a:pt x="6456" y="2027"/>
                      </a:cubicBezTo>
                      <a:cubicBezTo>
                        <a:pt x="16589" y="34454"/>
                        <a:pt x="14900" y="68570"/>
                        <a:pt x="18278" y="102011"/>
                      </a:cubicBezTo>
                      <a:cubicBezTo>
                        <a:pt x="23007" y="150652"/>
                        <a:pt x="23682" y="199293"/>
                        <a:pt x="26047" y="248272"/>
                      </a:cubicBezTo>
                      <a:cubicBezTo>
                        <a:pt x="-1314" y="246245"/>
                        <a:pt x="1389" y="224289"/>
                        <a:pt x="1051" y="207062"/>
                      </a:cubicBezTo>
                      <a:cubicBezTo>
                        <a:pt x="-300" y="138154"/>
                        <a:pt x="38" y="69246"/>
                        <a:pt x="38" y="0"/>
                      </a:cubicBezTo>
                      <a:close/>
                    </a:path>
                  </a:pathLst>
                </a:custGeom>
                <a:grpFill/>
                <a:ln w="33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0" name="Freeform 49"/>
          <p:cNvSpPr/>
          <p:nvPr/>
        </p:nvSpPr>
        <p:spPr>
          <a:xfrm>
            <a:off x="-129102" y="3058857"/>
            <a:ext cx="2557265" cy="242720"/>
          </a:xfrm>
          <a:custGeom>
            <a:avLst/>
            <a:gdLst>
              <a:gd name="connsiteX0" fmla="*/ 0 w 3481632"/>
              <a:gd name="connsiteY0" fmla="*/ 0 h 368505"/>
              <a:gd name="connsiteX1" fmla="*/ 3481632 w 3481632"/>
              <a:gd name="connsiteY1" fmla="*/ 0 h 368505"/>
              <a:gd name="connsiteX2" fmla="*/ 3481632 w 3481632"/>
              <a:gd name="connsiteY2" fmla="*/ 368505 h 368505"/>
              <a:gd name="connsiteX3" fmla="*/ 0 w 3481632"/>
              <a:gd name="connsiteY3" fmla="*/ 368505 h 368505"/>
              <a:gd name="connsiteX4" fmla="*/ 0 w 3481632"/>
              <a:gd name="connsiteY4" fmla="*/ 0 h 36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632" h="368505">
                <a:moveTo>
                  <a:pt x="0" y="0"/>
                </a:moveTo>
                <a:lnTo>
                  <a:pt x="3481632" y="0"/>
                </a:lnTo>
                <a:lnTo>
                  <a:pt x="3481632" y="368505"/>
                </a:lnTo>
                <a:lnTo>
                  <a:pt x="0" y="3685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0" tIns="0" rIns="99060" bIns="0" numCol="1" spcCol="1270" anchor="b" anchorCtr="0">
            <a:noAutofit/>
          </a:bodyPr>
          <a:lstStyle/>
          <a:p>
            <a:pPr lvl="0" algn="l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00" kern="1200"/>
          </a:p>
        </p:txBody>
      </p:sp>
      <p:sp>
        <p:nvSpPr>
          <p:cNvPr id="54" name="Freeform 53"/>
          <p:cNvSpPr/>
          <p:nvPr/>
        </p:nvSpPr>
        <p:spPr>
          <a:xfrm>
            <a:off x="1390468" y="4965565"/>
            <a:ext cx="2557265" cy="242720"/>
          </a:xfrm>
          <a:custGeom>
            <a:avLst/>
            <a:gdLst>
              <a:gd name="connsiteX0" fmla="*/ 0 w 3481632"/>
              <a:gd name="connsiteY0" fmla="*/ 0 h 368505"/>
              <a:gd name="connsiteX1" fmla="*/ 3481632 w 3481632"/>
              <a:gd name="connsiteY1" fmla="*/ 0 h 368505"/>
              <a:gd name="connsiteX2" fmla="*/ 3481632 w 3481632"/>
              <a:gd name="connsiteY2" fmla="*/ 368505 h 368505"/>
              <a:gd name="connsiteX3" fmla="*/ 0 w 3481632"/>
              <a:gd name="connsiteY3" fmla="*/ 368505 h 368505"/>
              <a:gd name="connsiteX4" fmla="*/ 0 w 3481632"/>
              <a:gd name="connsiteY4" fmla="*/ 0 h 36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632" h="368505">
                <a:moveTo>
                  <a:pt x="0" y="0"/>
                </a:moveTo>
                <a:lnTo>
                  <a:pt x="3481632" y="0"/>
                </a:lnTo>
                <a:lnTo>
                  <a:pt x="3481632" y="368505"/>
                </a:lnTo>
                <a:lnTo>
                  <a:pt x="0" y="3685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0" tIns="0" rIns="99060" bIns="0" numCol="1" spcCol="1270" anchor="b" anchorCtr="0">
            <a:noAutofit/>
          </a:bodyPr>
          <a:lstStyle/>
          <a:p>
            <a:pPr lvl="0" algn="l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00" kern="1200"/>
          </a:p>
        </p:txBody>
      </p:sp>
      <p:grpSp>
        <p:nvGrpSpPr>
          <p:cNvPr id="59" name="Group 58"/>
          <p:cNvGrpSpPr/>
          <p:nvPr/>
        </p:nvGrpSpPr>
        <p:grpSpPr>
          <a:xfrm>
            <a:off x="576577" y="1619837"/>
            <a:ext cx="10629174" cy="3701948"/>
            <a:chOff x="576577" y="1616828"/>
            <a:chExt cx="10629174" cy="3248402"/>
          </a:xfrm>
        </p:grpSpPr>
        <p:grpSp>
          <p:nvGrpSpPr>
            <p:cNvPr id="56" name="Group 55"/>
            <p:cNvGrpSpPr/>
            <p:nvPr/>
          </p:nvGrpSpPr>
          <p:grpSpPr>
            <a:xfrm>
              <a:off x="576577" y="2465565"/>
              <a:ext cx="2761625" cy="2399665"/>
              <a:chOff x="576577" y="2465565"/>
              <a:chExt cx="2761625" cy="2399665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775690" y="2465565"/>
                <a:ext cx="2562512" cy="214048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1" name="Rectangle 50"/>
              <p:cNvSpPr/>
              <p:nvPr/>
            </p:nvSpPr>
            <p:spPr>
              <a:xfrm>
                <a:off x="576577" y="2638130"/>
                <a:ext cx="2561684" cy="2227100"/>
              </a:xfrm>
              <a:prstGeom prst="rect">
                <a:avLst/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58" name="Group 57"/>
            <p:cNvGrpSpPr/>
            <p:nvPr/>
          </p:nvGrpSpPr>
          <p:grpSpPr>
            <a:xfrm>
              <a:off x="8444125" y="2412171"/>
              <a:ext cx="2761626" cy="2399657"/>
              <a:chOff x="8444125" y="2412171"/>
              <a:chExt cx="2761626" cy="2399657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8643239" y="2412171"/>
                <a:ext cx="2562512" cy="2140480"/>
              </a:xfrm>
              <a:prstGeom prst="rect">
                <a:avLst/>
              </a:prstGeom>
              <a:solidFill>
                <a:srgbClr val="004AAD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3" name="Rectangle 52"/>
              <p:cNvSpPr/>
              <p:nvPr/>
            </p:nvSpPr>
            <p:spPr>
              <a:xfrm>
                <a:off x="8444125" y="2584730"/>
                <a:ext cx="2561684" cy="2227098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57" name="Group 56"/>
            <p:cNvGrpSpPr/>
            <p:nvPr/>
          </p:nvGrpSpPr>
          <p:grpSpPr>
            <a:xfrm>
              <a:off x="4530302" y="1616828"/>
              <a:ext cx="2761625" cy="1659059"/>
              <a:chOff x="4530302" y="1616828"/>
              <a:chExt cx="2761625" cy="165905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4729415" y="1616828"/>
                <a:ext cx="2562512" cy="141849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Rectangle 54"/>
              <p:cNvSpPr/>
              <p:nvPr/>
            </p:nvSpPr>
            <p:spPr>
              <a:xfrm>
                <a:off x="4530302" y="1799988"/>
                <a:ext cx="2561684" cy="14758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60" name="Rectangle 59"/>
          <p:cNvSpPr/>
          <p:nvPr/>
        </p:nvSpPr>
        <p:spPr>
          <a:xfrm>
            <a:off x="1239617" y="3082227"/>
            <a:ext cx="187581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endParaRPr lang="en-IN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28909" y="1860997"/>
            <a:ext cx="26549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Cart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chemeClr val="bg1"/>
                </a:solidFill>
              </a:rPr>
              <a:t>Coupon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Delivery </a:t>
            </a:r>
            <a:r>
              <a:rPr lang="en-US" dirty="0" smtClean="0">
                <a:solidFill>
                  <a:schemeClr val="bg1"/>
                </a:solidFill>
              </a:rPr>
              <a:t>Address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910138" y="2839912"/>
            <a:ext cx="22947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Order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</a:rPr>
              <a:t>Product_Attr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Gallery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183" y="1260797"/>
            <a:ext cx="464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DICTIONERY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Google Shape;1296;p58"/>
          <p:cNvSpPr/>
          <p:nvPr/>
        </p:nvSpPr>
        <p:spPr>
          <a:xfrm flipH="1" flipV="1">
            <a:off x="183412" y="1606929"/>
            <a:ext cx="3507206" cy="502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2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31980" y="2141316"/>
            <a:ext cx="3851511" cy="3426289"/>
            <a:chOff x="4900232" y="2169004"/>
            <a:chExt cx="7145163" cy="44720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0AC6E7-EB63-4967-9243-C2A88FC686F7}"/>
                </a:ext>
              </a:extLst>
            </p:cNvPr>
            <p:cNvGrpSpPr/>
            <p:nvPr/>
          </p:nvGrpSpPr>
          <p:grpSpPr>
            <a:xfrm>
              <a:off x="7090579" y="5941778"/>
              <a:ext cx="3298812" cy="521496"/>
              <a:chOff x="7072329" y="5919117"/>
              <a:chExt cx="3298812" cy="521496"/>
            </a:xfrm>
          </p:grpSpPr>
          <p:sp>
            <p:nvSpPr>
              <p:cNvPr id="11" name="Freeform: Shape 12">
                <a:extLst>
                  <a:ext uri="{FF2B5EF4-FFF2-40B4-BE49-F238E27FC236}">
                    <a16:creationId xmlns:a16="http://schemas.microsoft.com/office/drawing/2014/main" id="{B9CA925D-1F53-49A6-9A57-FC597B65B501}"/>
                  </a:ext>
                </a:extLst>
              </p:cNvPr>
              <p:cNvSpPr/>
              <p:nvPr/>
            </p:nvSpPr>
            <p:spPr>
              <a:xfrm>
                <a:off x="9828617" y="6310685"/>
                <a:ext cx="173088" cy="129928"/>
              </a:xfrm>
              <a:custGeom>
                <a:avLst/>
                <a:gdLst>
                  <a:gd name="connsiteX0" fmla="*/ 218671 w 260644"/>
                  <a:gd name="connsiteY0" fmla="*/ 0 h 195652"/>
                  <a:gd name="connsiteX1" fmla="*/ 68378 w 260644"/>
                  <a:gd name="connsiteY1" fmla="*/ 0 h 195652"/>
                  <a:gd name="connsiteX2" fmla="*/ 26403 w 260644"/>
                  <a:gd name="connsiteY2" fmla="*/ 44005 h 195652"/>
                  <a:gd name="connsiteX3" fmla="*/ 0 w 260644"/>
                  <a:gd name="connsiteY3" fmla="*/ 142847 h 195652"/>
                  <a:gd name="connsiteX4" fmla="*/ 41974 w 260644"/>
                  <a:gd name="connsiteY4" fmla="*/ 186852 h 195652"/>
                  <a:gd name="connsiteX5" fmla="*/ 192268 w 260644"/>
                  <a:gd name="connsiteY5" fmla="*/ 195652 h 195652"/>
                  <a:gd name="connsiteX6" fmla="*/ 234242 w 260644"/>
                  <a:gd name="connsiteY6" fmla="*/ 151648 h 195652"/>
                  <a:gd name="connsiteX7" fmla="*/ 260645 w 260644"/>
                  <a:gd name="connsiteY7" fmla="*/ 44005 h 195652"/>
                  <a:gd name="connsiteX8" fmla="*/ 218671 w 260644"/>
                  <a:gd name="connsiteY8" fmla="*/ 0 h 195652"/>
                  <a:gd name="connsiteX9" fmla="*/ 218671 w 260644"/>
                  <a:gd name="connsiteY9" fmla="*/ 0 h 195652"/>
                  <a:gd name="connsiteX10" fmla="*/ 179405 w 260644"/>
                  <a:gd name="connsiteY10" fmla="*/ 171281 h 195652"/>
                  <a:gd name="connsiteX11" fmla="*/ 44005 w 260644"/>
                  <a:gd name="connsiteY11" fmla="*/ 162480 h 195652"/>
                  <a:gd name="connsiteX12" fmla="*/ 29111 w 260644"/>
                  <a:gd name="connsiteY12" fmla="*/ 144201 h 195652"/>
                  <a:gd name="connsiteX13" fmla="*/ 46713 w 260644"/>
                  <a:gd name="connsiteY13" fmla="*/ 128630 h 195652"/>
                  <a:gd name="connsiteX14" fmla="*/ 182113 w 260644"/>
                  <a:gd name="connsiteY14" fmla="*/ 137431 h 195652"/>
                  <a:gd name="connsiteX15" fmla="*/ 197007 w 260644"/>
                  <a:gd name="connsiteY15" fmla="*/ 155710 h 195652"/>
                  <a:gd name="connsiteX16" fmla="*/ 179405 w 260644"/>
                  <a:gd name="connsiteY16" fmla="*/ 171281 h 195652"/>
                  <a:gd name="connsiteX17" fmla="*/ 179405 w 260644"/>
                  <a:gd name="connsiteY17" fmla="*/ 171281 h 1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0644" h="195652">
                    <a:moveTo>
                      <a:pt x="218671" y="0"/>
                    </a:moveTo>
                    <a:lnTo>
                      <a:pt x="68378" y="0"/>
                    </a:lnTo>
                    <a:cubicBezTo>
                      <a:pt x="45359" y="0"/>
                      <a:pt x="26403" y="18956"/>
                      <a:pt x="26403" y="44005"/>
                    </a:cubicBezTo>
                    <a:lnTo>
                      <a:pt x="0" y="142847"/>
                    </a:lnTo>
                    <a:cubicBezTo>
                      <a:pt x="0" y="166542"/>
                      <a:pt x="18279" y="186852"/>
                      <a:pt x="41974" y="186852"/>
                    </a:cubicBezTo>
                    <a:lnTo>
                      <a:pt x="192268" y="195652"/>
                    </a:lnTo>
                    <a:cubicBezTo>
                      <a:pt x="215286" y="195652"/>
                      <a:pt x="234242" y="176697"/>
                      <a:pt x="234242" y="151648"/>
                    </a:cubicBezTo>
                    <a:lnTo>
                      <a:pt x="260645" y="44005"/>
                    </a:lnTo>
                    <a:cubicBezTo>
                      <a:pt x="260645" y="18956"/>
                      <a:pt x="242366" y="0"/>
                      <a:pt x="218671" y="0"/>
                    </a:cubicBezTo>
                    <a:lnTo>
                      <a:pt x="218671" y="0"/>
                    </a:lnTo>
                    <a:close/>
                    <a:moveTo>
                      <a:pt x="179405" y="171281"/>
                    </a:moveTo>
                    <a:lnTo>
                      <a:pt x="44005" y="162480"/>
                    </a:lnTo>
                    <a:cubicBezTo>
                      <a:pt x="35204" y="161803"/>
                      <a:pt x="28434" y="153678"/>
                      <a:pt x="29111" y="144201"/>
                    </a:cubicBezTo>
                    <a:cubicBezTo>
                      <a:pt x="29788" y="134723"/>
                      <a:pt x="37913" y="127953"/>
                      <a:pt x="46713" y="128630"/>
                    </a:cubicBezTo>
                    <a:lnTo>
                      <a:pt x="182113" y="137431"/>
                    </a:lnTo>
                    <a:cubicBezTo>
                      <a:pt x="190914" y="138108"/>
                      <a:pt x="197684" y="146232"/>
                      <a:pt x="197007" y="155710"/>
                    </a:cubicBezTo>
                    <a:cubicBezTo>
                      <a:pt x="196330" y="164511"/>
                      <a:pt x="188206" y="171958"/>
                      <a:pt x="179405" y="171281"/>
                    </a:cubicBezTo>
                    <a:lnTo>
                      <a:pt x="179405" y="1712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3">
                <a:extLst>
                  <a:ext uri="{FF2B5EF4-FFF2-40B4-BE49-F238E27FC236}">
                    <a16:creationId xmlns:a16="http://schemas.microsoft.com/office/drawing/2014/main" id="{A1D4ADA8-DB22-4813-9EC3-9206010B160B}"/>
                  </a:ext>
                </a:extLst>
              </p:cNvPr>
              <p:cNvSpPr/>
              <p:nvPr/>
            </p:nvSpPr>
            <p:spPr>
              <a:xfrm>
                <a:off x="7130324" y="6135417"/>
                <a:ext cx="187025" cy="129928"/>
              </a:xfrm>
              <a:custGeom>
                <a:avLst/>
                <a:gdLst>
                  <a:gd name="connsiteX0" fmla="*/ 236273 w 281631"/>
                  <a:gd name="connsiteY0" fmla="*/ 0 h 195652"/>
                  <a:gd name="connsiteX1" fmla="*/ 73793 w 281631"/>
                  <a:gd name="connsiteY1" fmla="*/ 0 h 195652"/>
                  <a:gd name="connsiteX2" fmla="*/ 28434 w 281631"/>
                  <a:gd name="connsiteY2" fmla="*/ 44005 h 195652"/>
                  <a:gd name="connsiteX3" fmla="*/ 0 w 281631"/>
                  <a:gd name="connsiteY3" fmla="*/ 142847 h 195652"/>
                  <a:gd name="connsiteX4" fmla="*/ 45359 w 281631"/>
                  <a:gd name="connsiteY4" fmla="*/ 186852 h 195652"/>
                  <a:gd name="connsiteX5" fmla="*/ 207839 w 281631"/>
                  <a:gd name="connsiteY5" fmla="*/ 195653 h 195652"/>
                  <a:gd name="connsiteX6" fmla="*/ 253198 w 281631"/>
                  <a:gd name="connsiteY6" fmla="*/ 151648 h 195652"/>
                  <a:gd name="connsiteX7" fmla="*/ 281632 w 281631"/>
                  <a:gd name="connsiteY7" fmla="*/ 44005 h 195652"/>
                  <a:gd name="connsiteX8" fmla="*/ 236273 w 281631"/>
                  <a:gd name="connsiteY8" fmla="*/ 0 h 195652"/>
                  <a:gd name="connsiteX9" fmla="*/ 236273 w 281631"/>
                  <a:gd name="connsiteY9" fmla="*/ 0 h 195652"/>
                  <a:gd name="connsiteX10" fmla="*/ 193622 w 281631"/>
                  <a:gd name="connsiteY10" fmla="*/ 171281 h 195652"/>
                  <a:gd name="connsiteX11" fmla="*/ 46713 w 281631"/>
                  <a:gd name="connsiteY11" fmla="*/ 162480 h 195652"/>
                  <a:gd name="connsiteX12" fmla="*/ 30465 w 281631"/>
                  <a:gd name="connsiteY12" fmla="*/ 144201 h 195652"/>
                  <a:gd name="connsiteX13" fmla="*/ 49421 w 281631"/>
                  <a:gd name="connsiteY13" fmla="*/ 128630 h 195652"/>
                  <a:gd name="connsiteX14" fmla="*/ 196330 w 281631"/>
                  <a:gd name="connsiteY14" fmla="*/ 137431 h 195652"/>
                  <a:gd name="connsiteX15" fmla="*/ 212578 w 281631"/>
                  <a:gd name="connsiteY15" fmla="*/ 155710 h 195652"/>
                  <a:gd name="connsiteX16" fmla="*/ 193622 w 281631"/>
                  <a:gd name="connsiteY16" fmla="*/ 171281 h 195652"/>
                  <a:gd name="connsiteX17" fmla="*/ 193622 w 281631"/>
                  <a:gd name="connsiteY17" fmla="*/ 171281 h 1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1631" h="195652">
                    <a:moveTo>
                      <a:pt x="236273" y="0"/>
                    </a:moveTo>
                    <a:lnTo>
                      <a:pt x="73793" y="0"/>
                    </a:lnTo>
                    <a:cubicBezTo>
                      <a:pt x="49421" y="0"/>
                      <a:pt x="28434" y="18956"/>
                      <a:pt x="28434" y="44005"/>
                    </a:cubicBezTo>
                    <a:lnTo>
                      <a:pt x="0" y="142847"/>
                    </a:lnTo>
                    <a:cubicBezTo>
                      <a:pt x="0" y="166542"/>
                      <a:pt x="19633" y="186852"/>
                      <a:pt x="45359" y="186852"/>
                    </a:cubicBezTo>
                    <a:lnTo>
                      <a:pt x="207839" y="195653"/>
                    </a:lnTo>
                    <a:cubicBezTo>
                      <a:pt x="232211" y="195653"/>
                      <a:pt x="253198" y="176697"/>
                      <a:pt x="253198" y="151648"/>
                    </a:cubicBezTo>
                    <a:lnTo>
                      <a:pt x="281632" y="44005"/>
                    </a:lnTo>
                    <a:cubicBezTo>
                      <a:pt x="281632" y="18956"/>
                      <a:pt x="260645" y="0"/>
                      <a:pt x="236273" y="0"/>
                    </a:cubicBezTo>
                    <a:lnTo>
                      <a:pt x="236273" y="0"/>
                    </a:lnTo>
                    <a:close/>
                    <a:moveTo>
                      <a:pt x="193622" y="171281"/>
                    </a:moveTo>
                    <a:lnTo>
                      <a:pt x="46713" y="162480"/>
                    </a:lnTo>
                    <a:cubicBezTo>
                      <a:pt x="37235" y="161803"/>
                      <a:pt x="29788" y="153679"/>
                      <a:pt x="30465" y="144201"/>
                    </a:cubicBezTo>
                    <a:cubicBezTo>
                      <a:pt x="31142" y="135400"/>
                      <a:pt x="39943" y="127953"/>
                      <a:pt x="49421" y="128630"/>
                    </a:cubicBezTo>
                    <a:lnTo>
                      <a:pt x="196330" y="137431"/>
                    </a:lnTo>
                    <a:cubicBezTo>
                      <a:pt x="205808" y="138108"/>
                      <a:pt x="213255" y="146232"/>
                      <a:pt x="212578" y="155710"/>
                    </a:cubicBezTo>
                    <a:cubicBezTo>
                      <a:pt x="211224" y="165188"/>
                      <a:pt x="203100" y="172635"/>
                      <a:pt x="193622" y="171281"/>
                    </a:cubicBezTo>
                    <a:lnTo>
                      <a:pt x="193622" y="1712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3">
                <a:extLst>
                  <a:ext uri="{FF2B5EF4-FFF2-40B4-BE49-F238E27FC236}">
                    <a16:creationId xmlns:a16="http://schemas.microsoft.com/office/drawing/2014/main" id="{3FD8BF28-6C06-4DBE-8C04-46C04FA0E141}"/>
                  </a:ext>
                </a:extLst>
              </p:cNvPr>
              <p:cNvSpPr/>
              <p:nvPr/>
            </p:nvSpPr>
            <p:spPr>
              <a:xfrm>
                <a:off x="7072329" y="5976839"/>
                <a:ext cx="3298565" cy="288211"/>
              </a:xfrm>
              <a:custGeom>
                <a:avLst/>
                <a:gdLst>
                  <a:gd name="connsiteX0" fmla="*/ 4964434 w 4967141"/>
                  <a:gd name="connsiteY0" fmla="*/ 334927 h 434003"/>
                  <a:gd name="connsiteX1" fmla="*/ 4617810 w 4967141"/>
                  <a:gd name="connsiteY1" fmla="*/ 424968 h 434003"/>
                  <a:gd name="connsiteX2" fmla="*/ 4551464 w 4967141"/>
                  <a:gd name="connsiteY2" fmla="*/ 433769 h 434003"/>
                  <a:gd name="connsiteX3" fmla="*/ 51452 w 4967141"/>
                  <a:gd name="connsiteY3" fmla="*/ 145368 h 434003"/>
                  <a:gd name="connsiteX4" fmla="*/ 16248 w 4967141"/>
                  <a:gd name="connsiteY4" fmla="*/ 120319 h 434003"/>
                  <a:gd name="connsiteX5" fmla="*/ 0 w 4967141"/>
                  <a:gd name="connsiteY5" fmla="*/ 1167 h 434003"/>
                  <a:gd name="connsiteX6" fmla="*/ 4384923 w 4967141"/>
                  <a:gd name="connsiteY6" fmla="*/ 276706 h 434003"/>
                  <a:gd name="connsiteX7" fmla="*/ 4714622 w 4967141"/>
                  <a:gd name="connsiteY7" fmla="*/ 244210 h 434003"/>
                  <a:gd name="connsiteX8" fmla="*/ 4967142 w 4967141"/>
                  <a:gd name="connsiteY8" fmla="*/ 253011 h 434003"/>
                  <a:gd name="connsiteX9" fmla="*/ 4964434 w 4967141"/>
                  <a:gd name="connsiteY9" fmla="*/ 334927 h 434003"/>
                  <a:gd name="connsiteX10" fmla="*/ 4964434 w 4967141"/>
                  <a:gd name="connsiteY10" fmla="*/ 334927 h 434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67141" h="434003">
                    <a:moveTo>
                      <a:pt x="4964434" y="334927"/>
                    </a:moveTo>
                    <a:cubicBezTo>
                      <a:pt x="4848667" y="364715"/>
                      <a:pt x="4733577" y="393826"/>
                      <a:pt x="4617810" y="424968"/>
                    </a:cubicBezTo>
                    <a:cubicBezTo>
                      <a:pt x="4596147" y="430384"/>
                      <a:pt x="4573806" y="435123"/>
                      <a:pt x="4551464" y="433769"/>
                    </a:cubicBezTo>
                    <a:cubicBezTo>
                      <a:pt x="4321285" y="422937"/>
                      <a:pt x="252521" y="157553"/>
                      <a:pt x="51452" y="145368"/>
                    </a:cubicBezTo>
                    <a:cubicBezTo>
                      <a:pt x="33173" y="144691"/>
                      <a:pt x="18956" y="142660"/>
                      <a:pt x="16248" y="120319"/>
                    </a:cubicBezTo>
                    <a:cubicBezTo>
                      <a:pt x="11509" y="81053"/>
                      <a:pt x="5416" y="40433"/>
                      <a:pt x="0" y="1167"/>
                    </a:cubicBezTo>
                    <a:cubicBezTo>
                      <a:pt x="0" y="-20497"/>
                      <a:pt x="4329409" y="266551"/>
                      <a:pt x="4384923" y="276706"/>
                    </a:cubicBezTo>
                    <a:cubicBezTo>
                      <a:pt x="4505429" y="298370"/>
                      <a:pt x="4601562" y="282121"/>
                      <a:pt x="4714622" y="244210"/>
                    </a:cubicBezTo>
                    <a:cubicBezTo>
                      <a:pt x="4878455" y="189373"/>
                      <a:pt x="4967142" y="206297"/>
                      <a:pt x="4967142" y="253011"/>
                    </a:cubicBezTo>
                    <a:cubicBezTo>
                      <a:pt x="4966465" y="281445"/>
                      <a:pt x="4964434" y="308525"/>
                      <a:pt x="4964434" y="334927"/>
                    </a:cubicBezTo>
                    <a:lnTo>
                      <a:pt x="4964434" y="334927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4">
                <a:extLst>
                  <a:ext uri="{FF2B5EF4-FFF2-40B4-BE49-F238E27FC236}">
                    <a16:creationId xmlns:a16="http://schemas.microsoft.com/office/drawing/2014/main" id="{057120F0-AEBB-4FA9-AF72-AD3020CAFDB2}"/>
                  </a:ext>
                </a:extLst>
              </p:cNvPr>
              <p:cNvSpPr/>
              <p:nvPr/>
            </p:nvSpPr>
            <p:spPr>
              <a:xfrm>
                <a:off x="7072329" y="5933512"/>
                <a:ext cx="3298565" cy="244786"/>
              </a:xfrm>
              <a:custGeom>
                <a:avLst/>
                <a:gdLst>
                  <a:gd name="connsiteX0" fmla="*/ 0 w 4967141"/>
                  <a:gd name="connsiteY0" fmla="*/ 65057 h 368611"/>
                  <a:gd name="connsiteX1" fmla="*/ 182113 w 4967141"/>
                  <a:gd name="connsiteY1" fmla="*/ 65 h 368611"/>
                  <a:gd name="connsiteX2" fmla="*/ 4425543 w 4967141"/>
                  <a:gd name="connsiteY2" fmla="*/ 270865 h 368611"/>
                  <a:gd name="connsiteX3" fmla="*/ 4692957 w 4967141"/>
                  <a:gd name="connsiteY3" fmla="*/ 244462 h 368611"/>
                  <a:gd name="connsiteX4" fmla="*/ 4838512 w 4967141"/>
                  <a:gd name="connsiteY4" fmla="*/ 234307 h 368611"/>
                  <a:gd name="connsiteX5" fmla="*/ 4967142 w 4967141"/>
                  <a:gd name="connsiteY5" fmla="*/ 331795 h 368611"/>
                  <a:gd name="connsiteX6" fmla="*/ 4831742 w 4967141"/>
                  <a:gd name="connsiteY6" fmla="*/ 294560 h 368611"/>
                  <a:gd name="connsiteX7" fmla="*/ 4611717 w 4967141"/>
                  <a:gd name="connsiteY7" fmla="*/ 352782 h 368611"/>
                  <a:gd name="connsiteX8" fmla="*/ 4447207 w 4967141"/>
                  <a:gd name="connsiteY8" fmla="*/ 364968 h 368611"/>
                  <a:gd name="connsiteX9" fmla="*/ 0 w 4967141"/>
                  <a:gd name="connsiteY9" fmla="*/ 65057 h 368611"/>
                  <a:gd name="connsiteX10" fmla="*/ 0 w 4967141"/>
                  <a:gd name="connsiteY10" fmla="*/ 65057 h 36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67141" h="368611">
                    <a:moveTo>
                      <a:pt x="0" y="65057"/>
                    </a:moveTo>
                    <a:cubicBezTo>
                      <a:pt x="0" y="18344"/>
                      <a:pt x="132692" y="-1289"/>
                      <a:pt x="182113" y="65"/>
                    </a:cubicBezTo>
                    <a:cubicBezTo>
                      <a:pt x="261998" y="12251"/>
                      <a:pt x="3679490" y="207904"/>
                      <a:pt x="4425543" y="270865"/>
                    </a:cubicBezTo>
                    <a:cubicBezTo>
                      <a:pt x="4562974" y="283051"/>
                      <a:pt x="4646244" y="255971"/>
                      <a:pt x="4692957" y="244462"/>
                    </a:cubicBezTo>
                    <a:cubicBezTo>
                      <a:pt x="4731547" y="228891"/>
                      <a:pt x="4828357" y="233630"/>
                      <a:pt x="4838512" y="234307"/>
                    </a:cubicBezTo>
                    <a:cubicBezTo>
                      <a:pt x="4874393" y="222121"/>
                      <a:pt x="4967142" y="331795"/>
                      <a:pt x="4967142" y="331795"/>
                    </a:cubicBezTo>
                    <a:cubicBezTo>
                      <a:pt x="4952925" y="337211"/>
                      <a:pt x="4904858" y="278312"/>
                      <a:pt x="4831742" y="294560"/>
                    </a:cubicBezTo>
                    <a:cubicBezTo>
                      <a:pt x="4757949" y="313516"/>
                      <a:pt x="4683479" y="329087"/>
                      <a:pt x="4611717" y="352782"/>
                    </a:cubicBezTo>
                    <a:cubicBezTo>
                      <a:pt x="4556881" y="371061"/>
                      <a:pt x="4501367" y="371061"/>
                      <a:pt x="4447207" y="364968"/>
                    </a:cubicBezTo>
                    <a:cubicBezTo>
                      <a:pt x="4092459" y="324348"/>
                      <a:pt x="199715" y="84690"/>
                      <a:pt x="0" y="65057"/>
                    </a:cubicBezTo>
                    <a:lnTo>
                      <a:pt x="0" y="65057"/>
                    </a:lnTo>
                    <a:close/>
                  </a:path>
                </a:pathLst>
              </a:custGeom>
              <a:solidFill>
                <a:srgbClr val="9E9C9A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5">
                <a:extLst>
                  <a:ext uri="{FF2B5EF4-FFF2-40B4-BE49-F238E27FC236}">
                    <a16:creationId xmlns:a16="http://schemas.microsoft.com/office/drawing/2014/main" id="{DBAF564A-BFB3-4EF4-8914-37C8CB343089}"/>
                  </a:ext>
                </a:extLst>
              </p:cNvPr>
              <p:cNvSpPr/>
              <p:nvPr/>
            </p:nvSpPr>
            <p:spPr>
              <a:xfrm>
                <a:off x="7087165" y="6063034"/>
                <a:ext cx="3283976" cy="287854"/>
              </a:xfrm>
              <a:custGeom>
                <a:avLst/>
                <a:gdLst>
                  <a:gd name="connsiteX0" fmla="*/ 4942770 w 4945173"/>
                  <a:gd name="connsiteY0" fmla="*/ 212578 h 433465"/>
                  <a:gd name="connsiteX1" fmla="*/ 4896057 w 4945173"/>
                  <a:gd name="connsiteY1" fmla="*/ 209193 h 433465"/>
                  <a:gd name="connsiteX2" fmla="*/ 4796538 w 4945173"/>
                  <a:gd name="connsiteY2" fmla="*/ 233565 h 433465"/>
                  <a:gd name="connsiteX3" fmla="*/ 4468193 w 4945173"/>
                  <a:gd name="connsiteY3" fmla="*/ 293141 h 433465"/>
                  <a:gd name="connsiteX4" fmla="*/ 0 w 4945173"/>
                  <a:gd name="connsiteY4" fmla="*/ 0 h 433465"/>
                  <a:gd name="connsiteX5" fmla="*/ 27080 w 4945173"/>
                  <a:gd name="connsiteY5" fmla="*/ 118475 h 433465"/>
                  <a:gd name="connsiteX6" fmla="*/ 79886 w 4945173"/>
                  <a:gd name="connsiteY6" fmla="*/ 131338 h 433465"/>
                  <a:gd name="connsiteX7" fmla="*/ 4294882 w 4945173"/>
                  <a:gd name="connsiteY7" fmla="*/ 421093 h 433465"/>
                  <a:gd name="connsiteX8" fmla="*/ 4490535 w 4945173"/>
                  <a:gd name="connsiteY8" fmla="*/ 432603 h 433465"/>
                  <a:gd name="connsiteX9" fmla="*/ 4577868 w 4945173"/>
                  <a:gd name="connsiteY9" fmla="*/ 415678 h 433465"/>
                  <a:gd name="connsiteX10" fmla="*/ 4942770 w 4945173"/>
                  <a:gd name="connsiteY10" fmla="*/ 212578 h 433465"/>
                  <a:gd name="connsiteX11" fmla="*/ 4942770 w 4945173"/>
                  <a:gd name="connsiteY11" fmla="*/ 212578 h 433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45173" h="433465">
                    <a:moveTo>
                      <a:pt x="4942770" y="212578"/>
                    </a:moveTo>
                    <a:cubicBezTo>
                      <a:pt x="4928553" y="199715"/>
                      <a:pt x="4911628" y="206485"/>
                      <a:pt x="4896057" y="209193"/>
                    </a:cubicBezTo>
                    <a:cubicBezTo>
                      <a:pt x="4862884" y="215963"/>
                      <a:pt x="4829711" y="226795"/>
                      <a:pt x="4796538" y="233565"/>
                    </a:cubicBezTo>
                    <a:cubicBezTo>
                      <a:pt x="4688218" y="257260"/>
                      <a:pt x="4582606" y="301941"/>
                      <a:pt x="4468193" y="293141"/>
                    </a:cubicBezTo>
                    <a:cubicBezTo>
                      <a:pt x="4362582" y="285016"/>
                      <a:pt x="25049" y="7447"/>
                      <a:pt x="0" y="0"/>
                    </a:cubicBezTo>
                    <a:cubicBezTo>
                      <a:pt x="8124" y="46036"/>
                      <a:pt x="7447" y="100196"/>
                      <a:pt x="27080" y="118475"/>
                    </a:cubicBezTo>
                    <a:cubicBezTo>
                      <a:pt x="42651" y="131338"/>
                      <a:pt x="50098" y="127276"/>
                      <a:pt x="79886" y="131338"/>
                    </a:cubicBezTo>
                    <a:cubicBezTo>
                      <a:pt x="171281" y="140139"/>
                      <a:pt x="4220412" y="415678"/>
                      <a:pt x="4294882" y="421093"/>
                    </a:cubicBezTo>
                    <a:cubicBezTo>
                      <a:pt x="4360551" y="426509"/>
                      <a:pt x="4426220" y="425155"/>
                      <a:pt x="4490535" y="432603"/>
                    </a:cubicBezTo>
                    <a:cubicBezTo>
                      <a:pt x="4520323" y="435988"/>
                      <a:pt x="4550111" y="429218"/>
                      <a:pt x="4577868" y="415678"/>
                    </a:cubicBezTo>
                    <a:cubicBezTo>
                      <a:pt x="4642859" y="386566"/>
                      <a:pt x="4976620" y="253198"/>
                      <a:pt x="4942770" y="212578"/>
                    </a:cubicBezTo>
                    <a:lnTo>
                      <a:pt x="4942770" y="212578"/>
                    </a:lnTo>
                    <a:close/>
                  </a:path>
                </a:pathLst>
              </a:custGeom>
              <a:solidFill>
                <a:srgbClr val="7A7979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6">
                <a:extLst>
                  <a:ext uri="{FF2B5EF4-FFF2-40B4-BE49-F238E27FC236}">
                    <a16:creationId xmlns:a16="http://schemas.microsoft.com/office/drawing/2014/main" id="{396C44BD-78F6-4A37-974A-CA58587F5A53}"/>
                  </a:ext>
                </a:extLst>
              </p:cNvPr>
              <p:cNvSpPr/>
              <p:nvPr/>
            </p:nvSpPr>
            <p:spPr>
              <a:xfrm>
                <a:off x="7187421" y="5919117"/>
                <a:ext cx="3139864" cy="216494"/>
              </a:xfrm>
              <a:custGeom>
                <a:avLst/>
                <a:gdLst>
                  <a:gd name="connsiteX0" fmla="*/ 0 w 4728161"/>
                  <a:gd name="connsiteY0" fmla="*/ 40699 h 326007"/>
                  <a:gd name="connsiteX1" fmla="*/ 431925 w 4728161"/>
                  <a:gd name="connsiteY1" fmla="*/ 79 h 326007"/>
                  <a:gd name="connsiteX2" fmla="*/ 4185885 w 4728161"/>
                  <a:gd name="connsiteY2" fmla="*/ 232289 h 326007"/>
                  <a:gd name="connsiteX3" fmla="*/ 4454654 w 4728161"/>
                  <a:gd name="connsiteY3" fmla="*/ 188284 h 326007"/>
                  <a:gd name="connsiteX4" fmla="*/ 4615780 w 4728161"/>
                  <a:gd name="connsiteY4" fmla="*/ 181514 h 326007"/>
                  <a:gd name="connsiteX5" fmla="*/ 4728161 w 4728161"/>
                  <a:gd name="connsiteY5" fmla="*/ 290511 h 326007"/>
                  <a:gd name="connsiteX6" fmla="*/ 4599532 w 4728161"/>
                  <a:gd name="connsiteY6" fmla="*/ 270201 h 326007"/>
                  <a:gd name="connsiteX7" fmla="*/ 4372737 w 4728161"/>
                  <a:gd name="connsiteY7" fmla="*/ 310821 h 326007"/>
                  <a:gd name="connsiteX8" fmla="*/ 4208226 w 4728161"/>
                  <a:gd name="connsiteY8" fmla="*/ 322330 h 326007"/>
                  <a:gd name="connsiteX9" fmla="*/ 0 w 4728161"/>
                  <a:gd name="connsiteY9" fmla="*/ 40699 h 326007"/>
                  <a:gd name="connsiteX10" fmla="*/ 0 w 4728161"/>
                  <a:gd name="connsiteY10" fmla="*/ 40699 h 32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28161" h="326007">
                    <a:moveTo>
                      <a:pt x="0" y="40699"/>
                    </a:moveTo>
                    <a:cubicBezTo>
                      <a:pt x="90041" y="14973"/>
                      <a:pt x="382504" y="-1275"/>
                      <a:pt x="431925" y="79"/>
                    </a:cubicBezTo>
                    <a:cubicBezTo>
                      <a:pt x="511811" y="11588"/>
                      <a:pt x="3438478" y="171359"/>
                      <a:pt x="4185885" y="232289"/>
                    </a:cubicBezTo>
                    <a:cubicBezTo>
                      <a:pt x="4323316" y="243798"/>
                      <a:pt x="4407941" y="200470"/>
                      <a:pt x="4454654" y="188284"/>
                    </a:cubicBezTo>
                    <a:cubicBezTo>
                      <a:pt x="4493242" y="173390"/>
                      <a:pt x="4604947" y="180160"/>
                      <a:pt x="4615780" y="181514"/>
                    </a:cubicBezTo>
                    <a:cubicBezTo>
                      <a:pt x="4680771" y="193700"/>
                      <a:pt x="4728161" y="290511"/>
                      <a:pt x="4728161" y="290511"/>
                    </a:cubicBezTo>
                    <a:cubicBezTo>
                      <a:pt x="4713945" y="295927"/>
                      <a:pt x="4673325" y="254630"/>
                      <a:pt x="4599532" y="270201"/>
                    </a:cubicBezTo>
                    <a:cubicBezTo>
                      <a:pt x="4525739" y="288480"/>
                      <a:pt x="4443822" y="287803"/>
                      <a:pt x="4372737" y="310821"/>
                    </a:cubicBezTo>
                    <a:cubicBezTo>
                      <a:pt x="4317900" y="328423"/>
                      <a:pt x="4261709" y="328423"/>
                      <a:pt x="4208226" y="322330"/>
                    </a:cubicBezTo>
                    <a:cubicBezTo>
                      <a:pt x="3852124" y="282387"/>
                      <a:pt x="199038" y="58300"/>
                      <a:pt x="0" y="40699"/>
                    </a:cubicBezTo>
                    <a:lnTo>
                      <a:pt x="0" y="40699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67AC21-98CD-4FA2-99DC-74D54737B162}"/>
                </a:ext>
              </a:extLst>
            </p:cNvPr>
            <p:cNvGrpSpPr/>
            <p:nvPr/>
          </p:nvGrpSpPr>
          <p:grpSpPr>
            <a:xfrm>
              <a:off x="4900232" y="3298786"/>
              <a:ext cx="2232607" cy="3342246"/>
              <a:chOff x="4854267" y="3354767"/>
              <a:chExt cx="2232607" cy="3342246"/>
            </a:xfrm>
            <a:effectLst/>
          </p:grpSpPr>
          <p:sp>
            <p:nvSpPr>
              <p:cNvPr id="18" name="Freeform: Shape 14">
                <a:extLst>
                  <a:ext uri="{FF2B5EF4-FFF2-40B4-BE49-F238E27FC236}">
                    <a16:creationId xmlns:a16="http://schemas.microsoft.com/office/drawing/2014/main" id="{B9F44A93-FFE6-4759-B778-47F8CBB6FEF2}"/>
                  </a:ext>
                </a:extLst>
              </p:cNvPr>
              <p:cNvSpPr/>
              <p:nvPr/>
            </p:nvSpPr>
            <p:spPr>
              <a:xfrm>
                <a:off x="4854267" y="3354767"/>
                <a:ext cx="2232607" cy="2910128"/>
              </a:xfrm>
              <a:custGeom>
                <a:avLst/>
                <a:gdLst>
                  <a:gd name="connsiteX0" fmla="*/ 3157277 w 3361970"/>
                  <a:gd name="connsiteY0" fmla="*/ 4382215 h 4382214"/>
                  <a:gd name="connsiteX1" fmla="*/ 674721 w 3361970"/>
                  <a:gd name="connsiteY1" fmla="*/ 3821659 h 4382214"/>
                  <a:gd name="connsiteX2" fmla="*/ 586712 w 3361970"/>
                  <a:gd name="connsiteY2" fmla="*/ 3733649 h 4382214"/>
                  <a:gd name="connsiteX3" fmla="*/ 430 w 3361970"/>
                  <a:gd name="connsiteY3" fmla="*/ 178051 h 4382214"/>
                  <a:gd name="connsiteX4" fmla="*/ 149370 w 3361970"/>
                  <a:gd name="connsiteY4" fmla="*/ 83948 h 4382214"/>
                  <a:gd name="connsiteX5" fmla="*/ 2656298 w 3361970"/>
                  <a:gd name="connsiteY5" fmla="*/ 0 h 4382214"/>
                  <a:gd name="connsiteX6" fmla="*/ 2744307 w 3361970"/>
                  <a:gd name="connsiteY6" fmla="*/ 88010 h 4382214"/>
                  <a:gd name="connsiteX7" fmla="*/ 3359699 w 3361970"/>
                  <a:gd name="connsiteY7" fmla="*/ 4176407 h 4382214"/>
                  <a:gd name="connsiteX8" fmla="*/ 3157277 w 3361970"/>
                  <a:gd name="connsiteY8" fmla="*/ 4382215 h 4382214"/>
                  <a:gd name="connsiteX9" fmla="*/ 3157277 w 3361970"/>
                  <a:gd name="connsiteY9" fmla="*/ 4382215 h 438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1970" h="4382214">
                    <a:moveTo>
                      <a:pt x="3157277" y="4382215"/>
                    </a:moveTo>
                    <a:lnTo>
                      <a:pt x="674721" y="3821659"/>
                    </a:lnTo>
                    <a:cubicBezTo>
                      <a:pt x="627331" y="3810151"/>
                      <a:pt x="619207" y="3832492"/>
                      <a:pt x="586712" y="3733649"/>
                    </a:cubicBezTo>
                    <a:cubicBezTo>
                      <a:pt x="361271" y="3043788"/>
                      <a:pt x="107396" y="1081167"/>
                      <a:pt x="430" y="178051"/>
                    </a:cubicBezTo>
                    <a:cubicBezTo>
                      <a:pt x="-7694" y="107643"/>
                      <a:pt x="101303" y="83948"/>
                      <a:pt x="149370" y="83948"/>
                    </a:cubicBezTo>
                    <a:lnTo>
                      <a:pt x="2656298" y="0"/>
                    </a:lnTo>
                    <a:cubicBezTo>
                      <a:pt x="2705042" y="0"/>
                      <a:pt x="2744307" y="39943"/>
                      <a:pt x="2744307" y="88010"/>
                    </a:cubicBezTo>
                    <a:lnTo>
                      <a:pt x="3359699" y="4176407"/>
                    </a:lnTo>
                    <a:cubicBezTo>
                      <a:pt x="3384071" y="4254939"/>
                      <a:pt x="3205344" y="4382215"/>
                      <a:pt x="3157277" y="4382215"/>
                    </a:cubicBezTo>
                    <a:lnTo>
                      <a:pt x="3157277" y="4382215"/>
                    </a:lnTo>
                    <a:close/>
                  </a:path>
                </a:pathLst>
              </a:custGeom>
              <a:solidFill>
                <a:srgbClr val="7A7979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25">
                <a:extLst>
                  <a:ext uri="{FF2B5EF4-FFF2-40B4-BE49-F238E27FC236}">
                    <a16:creationId xmlns:a16="http://schemas.microsoft.com/office/drawing/2014/main" id="{43E8811E-01B4-463E-A05D-2892F3ACEA71}"/>
                  </a:ext>
                </a:extLst>
              </p:cNvPr>
              <p:cNvSpPr/>
              <p:nvPr/>
            </p:nvSpPr>
            <p:spPr>
              <a:xfrm>
                <a:off x="4854311" y="3398826"/>
                <a:ext cx="1987833" cy="2938919"/>
              </a:xfrm>
              <a:custGeom>
                <a:avLst/>
                <a:gdLst>
                  <a:gd name="connsiteX0" fmla="*/ 95821 w 2993377"/>
                  <a:gd name="connsiteY0" fmla="*/ 1229430 h 4425568"/>
                  <a:gd name="connsiteX1" fmla="*/ 57909 w 2993377"/>
                  <a:gd name="connsiteY1" fmla="*/ 855050 h 4425568"/>
                  <a:gd name="connsiteX2" fmla="*/ 365 w 2993377"/>
                  <a:gd name="connsiteY2" fmla="*/ 180759 h 4425568"/>
                  <a:gd name="connsiteX3" fmla="*/ 109361 w 2993377"/>
                  <a:gd name="connsiteY3" fmla="*/ 44682 h 4425568"/>
                  <a:gd name="connsiteX4" fmla="*/ 2393556 w 2993377"/>
                  <a:gd name="connsiteY4" fmla="*/ 0 h 4425568"/>
                  <a:gd name="connsiteX5" fmla="*/ 1987357 w 2993377"/>
                  <a:gd name="connsiteY5" fmla="*/ 1939602 h 4425568"/>
                  <a:gd name="connsiteX6" fmla="*/ 2865424 w 2993377"/>
                  <a:gd name="connsiteY6" fmla="*/ 4122924 h 4425568"/>
                  <a:gd name="connsiteX7" fmla="*/ 2993377 w 2993377"/>
                  <a:gd name="connsiteY7" fmla="*/ 4270510 h 4425568"/>
                  <a:gd name="connsiteX8" fmla="*/ 1806598 w 2993377"/>
                  <a:gd name="connsiteY8" fmla="*/ 4001064 h 4425568"/>
                  <a:gd name="connsiteX9" fmla="*/ 1772071 w 2993377"/>
                  <a:gd name="connsiteY9" fmla="*/ 4023405 h 4425568"/>
                  <a:gd name="connsiteX10" fmla="*/ 1860758 w 2993377"/>
                  <a:gd name="connsiteY10" fmla="*/ 4353104 h 4425568"/>
                  <a:gd name="connsiteX11" fmla="*/ 1814722 w 2993377"/>
                  <a:gd name="connsiteY11" fmla="*/ 4412680 h 4425568"/>
                  <a:gd name="connsiteX12" fmla="*/ 1587250 w 2993377"/>
                  <a:gd name="connsiteY12" fmla="*/ 4425543 h 4425568"/>
                  <a:gd name="connsiteX13" fmla="*/ 1506687 w 2993377"/>
                  <a:gd name="connsiteY13" fmla="*/ 4319254 h 4425568"/>
                  <a:gd name="connsiteX14" fmla="*/ 1533090 w 2993377"/>
                  <a:gd name="connsiteY14" fmla="*/ 3940811 h 4425568"/>
                  <a:gd name="connsiteX15" fmla="*/ 648930 w 2993377"/>
                  <a:gd name="connsiteY15" fmla="*/ 3752606 h 4425568"/>
                  <a:gd name="connsiteX16" fmla="*/ 594770 w 2993377"/>
                  <a:gd name="connsiteY16" fmla="*/ 3683552 h 4425568"/>
                  <a:gd name="connsiteX17" fmla="*/ 95821 w 2993377"/>
                  <a:gd name="connsiteY17" fmla="*/ 1229430 h 4425568"/>
                  <a:gd name="connsiteX18" fmla="*/ 95821 w 2993377"/>
                  <a:gd name="connsiteY18" fmla="*/ 1229430 h 442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3377" h="4425568">
                    <a:moveTo>
                      <a:pt x="95821" y="1229430"/>
                    </a:moveTo>
                    <a:cubicBezTo>
                      <a:pt x="81604" y="1104863"/>
                      <a:pt x="68741" y="980295"/>
                      <a:pt x="57909" y="855050"/>
                    </a:cubicBezTo>
                    <a:cubicBezTo>
                      <a:pt x="38277" y="636379"/>
                      <a:pt x="8489" y="399429"/>
                      <a:pt x="365" y="180759"/>
                    </a:cubicBezTo>
                    <a:cubicBezTo>
                      <a:pt x="-3020" y="88687"/>
                      <a:pt x="15936" y="67023"/>
                      <a:pt x="109361" y="44682"/>
                    </a:cubicBezTo>
                    <a:cubicBezTo>
                      <a:pt x="504729" y="46713"/>
                      <a:pt x="2393556" y="677"/>
                      <a:pt x="2393556" y="0"/>
                    </a:cubicBezTo>
                    <a:cubicBezTo>
                      <a:pt x="2092969" y="580865"/>
                      <a:pt x="1955538" y="1288329"/>
                      <a:pt x="1987357" y="1939602"/>
                    </a:cubicBezTo>
                    <a:cubicBezTo>
                      <a:pt x="2027300" y="2739815"/>
                      <a:pt x="2325179" y="3524457"/>
                      <a:pt x="2865424" y="4122924"/>
                    </a:cubicBezTo>
                    <a:cubicBezTo>
                      <a:pt x="2904013" y="4166252"/>
                      <a:pt x="2960204" y="4223797"/>
                      <a:pt x="2993377" y="4270510"/>
                    </a:cubicBezTo>
                    <a:cubicBezTo>
                      <a:pt x="2755751" y="4227859"/>
                      <a:pt x="1992773" y="4044392"/>
                      <a:pt x="1806598" y="4001064"/>
                    </a:cubicBezTo>
                    <a:cubicBezTo>
                      <a:pt x="1772071" y="3992940"/>
                      <a:pt x="1765978" y="3992940"/>
                      <a:pt x="1772071" y="4023405"/>
                    </a:cubicBezTo>
                    <a:cubicBezTo>
                      <a:pt x="1777487" y="4051162"/>
                      <a:pt x="1852634" y="4309776"/>
                      <a:pt x="1860758" y="4353104"/>
                    </a:cubicBezTo>
                    <a:cubicBezTo>
                      <a:pt x="1869559" y="4397109"/>
                      <a:pt x="1860081" y="4409972"/>
                      <a:pt x="1814722" y="4412680"/>
                    </a:cubicBezTo>
                    <a:cubicBezTo>
                      <a:pt x="1796443" y="4413357"/>
                      <a:pt x="1593343" y="4426220"/>
                      <a:pt x="1587250" y="4425543"/>
                    </a:cubicBezTo>
                    <a:cubicBezTo>
                      <a:pt x="1498563" y="4412680"/>
                      <a:pt x="1497886" y="4412003"/>
                      <a:pt x="1506687" y="4319254"/>
                    </a:cubicBezTo>
                    <a:cubicBezTo>
                      <a:pt x="1516842" y="4287435"/>
                      <a:pt x="1517519" y="4114800"/>
                      <a:pt x="1533090" y="3940811"/>
                    </a:cubicBezTo>
                    <a:cubicBezTo>
                      <a:pt x="1535798" y="3908316"/>
                      <a:pt x="745740" y="3773593"/>
                      <a:pt x="648930" y="3752606"/>
                    </a:cubicBezTo>
                    <a:cubicBezTo>
                      <a:pt x="602217" y="3739743"/>
                      <a:pt x="602217" y="3708601"/>
                      <a:pt x="594770" y="3683552"/>
                    </a:cubicBezTo>
                    <a:cubicBezTo>
                      <a:pt x="358497" y="2881985"/>
                      <a:pt x="191278" y="2055369"/>
                      <a:pt x="95821" y="1229430"/>
                    </a:cubicBezTo>
                    <a:lnTo>
                      <a:pt x="95821" y="1229430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26">
                <a:extLst>
                  <a:ext uri="{FF2B5EF4-FFF2-40B4-BE49-F238E27FC236}">
                    <a16:creationId xmlns:a16="http://schemas.microsoft.com/office/drawing/2014/main" id="{644EC20D-57E6-4203-A419-B4EEF2AD3B64}"/>
                  </a:ext>
                </a:extLst>
              </p:cNvPr>
              <p:cNvSpPr/>
              <p:nvPr/>
            </p:nvSpPr>
            <p:spPr>
              <a:xfrm>
                <a:off x="4926017" y="5343420"/>
                <a:ext cx="1915606" cy="1252888"/>
              </a:xfrm>
              <a:custGeom>
                <a:avLst/>
                <a:gdLst>
                  <a:gd name="connsiteX0" fmla="*/ 940380 w 2884614"/>
                  <a:gd name="connsiteY0" fmla="*/ 27512 h 1886660"/>
                  <a:gd name="connsiteX1" fmla="*/ 970845 w 2884614"/>
                  <a:gd name="connsiteY1" fmla="*/ 432 h 1886660"/>
                  <a:gd name="connsiteX2" fmla="*/ 1500259 w 2884614"/>
                  <a:gd name="connsiteY2" fmla="*/ 99951 h 1886660"/>
                  <a:gd name="connsiteX3" fmla="*/ 1399386 w 2884614"/>
                  <a:gd name="connsiteY3" fmla="*/ 1382864 h 1886660"/>
                  <a:gd name="connsiteX4" fmla="*/ 1408187 w 2884614"/>
                  <a:gd name="connsiteY4" fmla="*/ 1481029 h 1886660"/>
                  <a:gd name="connsiteX5" fmla="*/ 1648521 w 2884614"/>
                  <a:gd name="connsiteY5" fmla="*/ 1487121 h 1886660"/>
                  <a:gd name="connsiteX6" fmla="*/ 1724345 w 2884614"/>
                  <a:gd name="connsiteY6" fmla="*/ 1374063 h 1886660"/>
                  <a:gd name="connsiteX7" fmla="*/ 1687110 w 2884614"/>
                  <a:gd name="connsiteY7" fmla="*/ 1212260 h 1886660"/>
                  <a:gd name="connsiteX8" fmla="*/ 2877952 w 2884614"/>
                  <a:gd name="connsiteY8" fmla="*/ 1525034 h 1886660"/>
                  <a:gd name="connsiteX9" fmla="*/ 2861704 w 2884614"/>
                  <a:gd name="connsiteY9" fmla="*/ 1544666 h 1886660"/>
                  <a:gd name="connsiteX10" fmla="*/ 1118431 w 2884614"/>
                  <a:gd name="connsiteY10" fmla="*/ 1883843 h 1886660"/>
                  <a:gd name="connsiteX11" fmla="*/ 1038545 w 2884614"/>
                  <a:gd name="connsiteY11" fmla="*/ 1878427 h 1886660"/>
                  <a:gd name="connsiteX12" fmla="*/ 29 w 2884614"/>
                  <a:gd name="connsiteY12" fmla="*/ 1543989 h 1886660"/>
                  <a:gd name="connsiteX13" fmla="*/ 754206 w 2884614"/>
                  <a:gd name="connsiteY13" fmla="*/ 1357138 h 1886660"/>
                  <a:gd name="connsiteX14" fmla="*/ 838831 w 2884614"/>
                  <a:gd name="connsiteY14" fmla="*/ 1253557 h 1886660"/>
                  <a:gd name="connsiteX15" fmla="*/ 940380 w 2884614"/>
                  <a:gd name="connsiteY15" fmla="*/ 27512 h 1886660"/>
                  <a:gd name="connsiteX16" fmla="*/ 940380 w 2884614"/>
                  <a:gd name="connsiteY16" fmla="*/ 27512 h 188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84614" h="1886660">
                    <a:moveTo>
                      <a:pt x="940380" y="27512"/>
                    </a:moveTo>
                    <a:cubicBezTo>
                      <a:pt x="943089" y="7878"/>
                      <a:pt x="949181" y="-2277"/>
                      <a:pt x="970845" y="432"/>
                    </a:cubicBezTo>
                    <a:cubicBezTo>
                      <a:pt x="1026359" y="8556"/>
                      <a:pt x="1514476" y="-245"/>
                      <a:pt x="1500259" y="99951"/>
                    </a:cubicBezTo>
                    <a:cubicBezTo>
                      <a:pt x="1459639" y="376843"/>
                      <a:pt x="1404125" y="1241371"/>
                      <a:pt x="1399386" y="1382864"/>
                    </a:cubicBezTo>
                    <a:cubicBezTo>
                      <a:pt x="1398709" y="1411298"/>
                      <a:pt x="1383815" y="1456656"/>
                      <a:pt x="1408187" y="1481029"/>
                    </a:cubicBezTo>
                    <a:cubicBezTo>
                      <a:pt x="1443391" y="1516233"/>
                      <a:pt x="1612641" y="1489153"/>
                      <a:pt x="1648521" y="1487121"/>
                    </a:cubicBezTo>
                    <a:cubicBezTo>
                      <a:pt x="1720283" y="1484414"/>
                      <a:pt x="1733823" y="1436346"/>
                      <a:pt x="1724345" y="1374063"/>
                    </a:cubicBezTo>
                    <a:cubicBezTo>
                      <a:pt x="1719606" y="1345629"/>
                      <a:pt x="1699973" y="1264389"/>
                      <a:pt x="1687110" y="1212260"/>
                    </a:cubicBezTo>
                    <a:cubicBezTo>
                      <a:pt x="2068261" y="1311779"/>
                      <a:pt x="2498155" y="1422806"/>
                      <a:pt x="2877952" y="1525034"/>
                    </a:cubicBezTo>
                    <a:cubicBezTo>
                      <a:pt x="2888107" y="1533834"/>
                      <a:pt x="2889461" y="1539250"/>
                      <a:pt x="2861704" y="1544666"/>
                    </a:cubicBezTo>
                    <a:cubicBezTo>
                      <a:pt x="2803482" y="1556175"/>
                      <a:pt x="1321531" y="1843900"/>
                      <a:pt x="1118431" y="1883843"/>
                    </a:cubicBezTo>
                    <a:cubicBezTo>
                      <a:pt x="1090674" y="1889259"/>
                      <a:pt x="1064271" y="1886551"/>
                      <a:pt x="1038545" y="1878427"/>
                    </a:cubicBezTo>
                    <a:cubicBezTo>
                      <a:pt x="721033" y="1782293"/>
                      <a:pt x="7476" y="1575809"/>
                      <a:pt x="29" y="1543989"/>
                    </a:cubicBezTo>
                    <a:cubicBezTo>
                      <a:pt x="-5387" y="1522325"/>
                      <a:pt x="753529" y="1357138"/>
                      <a:pt x="754206" y="1357138"/>
                    </a:cubicBezTo>
                    <a:cubicBezTo>
                      <a:pt x="820552" y="1335474"/>
                      <a:pt x="827999" y="1321934"/>
                      <a:pt x="838831" y="1253557"/>
                    </a:cubicBezTo>
                    <a:cubicBezTo>
                      <a:pt x="843570" y="1265066"/>
                      <a:pt x="928195" y="110782"/>
                      <a:pt x="940380" y="27512"/>
                    </a:cubicBezTo>
                    <a:lnTo>
                      <a:pt x="940380" y="27512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7">
                <a:extLst>
                  <a:ext uri="{FF2B5EF4-FFF2-40B4-BE49-F238E27FC236}">
                    <a16:creationId xmlns:a16="http://schemas.microsoft.com/office/drawing/2014/main" id="{1BEEF0B1-5487-4E7F-A4D9-E8E4A0C2C72A}"/>
                  </a:ext>
                </a:extLst>
              </p:cNvPr>
              <p:cNvSpPr/>
              <p:nvPr/>
            </p:nvSpPr>
            <p:spPr>
              <a:xfrm>
                <a:off x="4897107" y="6351664"/>
                <a:ext cx="1973360" cy="345349"/>
              </a:xfrm>
              <a:custGeom>
                <a:avLst/>
                <a:gdLst>
                  <a:gd name="connsiteX0" fmla="*/ 86890 w 2971582"/>
                  <a:gd name="connsiteY0" fmla="*/ 35881 h 520043"/>
                  <a:gd name="connsiteX1" fmla="*/ 571621 w 2971582"/>
                  <a:gd name="connsiteY1" fmla="*/ 183467 h 520043"/>
                  <a:gd name="connsiteX2" fmla="*/ 992038 w 2971582"/>
                  <a:gd name="connsiteY2" fmla="*/ 311420 h 520043"/>
                  <a:gd name="connsiteX3" fmla="*/ 1289240 w 2971582"/>
                  <a:gd name="connsiteY3" fmla="*/ 324282 h 520043"/>
                  <a:gd name="connsiteX4" fmla="*/ 2911330 w 2971582"/>
                  <a:gd name="connsiteY4" fmla="*/ 16248 h 520043"/>
                  <a:gd name="connsiteX5" fmla="*/ 2925547 w 2971582"/>
                  <a:gd name="connsiteY5" fmla="*/ 0 h 520043"/>
                  <a:gd name="connsiteX6" fmla="*/ 2971583 w 2971582"/>
                  <a:gd name="connsiteY6" fmla="*/ 70408 h 520043"/>
                  <a:gd name="connsiteX7" fmla="*/ 2921485 w 2971582"/>
                  <a:gd name="connsiteY7" fmla="*/ 134723 h 520043"/>
                  <a:gd name="connsiteX8" fmla="*/ 2339943 w 2971582"/>
                  <a:gd name="connsiteY8" fmla="*/ 261321 h 520043"/>
                  <a:gd name="connsiteX9" fmla="*/ 1168734 w 2971582"/>
                  <a:gd name="connsiteY9" fmla="*/ 518581 h 520043"/>
                  <a:gd name="connsiteX10" fmla="*/ 1099681 w 2971582"/>
                  <a:gd name="connsiteY10" fmla="*/ 505718 h 520043"/>
                  <a:gd name="connsiteX11" fmla="*/ 51686 w 2971582"/>
                  <a:gd name="connsiteY11" fmla="*/ 197007 h 520043"/>
                  <a:gd name="connsiteX12" fmla="*/ 234 w 2971582"/>
                  <a:gd name="connsiteY12" fmla="*/ 96134 h 520043"/>
                  <a:gd name="connsiteX13" fmla="*/ 52363 w 2971582"/>
                  <a:gd name="connsiteY13" fmla="*/ 18956 h 520043"/>
                  <a:gd name="connsiteX14" fmla="*/ 86890 w 2971582"/>
                  <a:gd name="connsiteY14" fmla="*/ 35881 h 520043"/>
                  <a:gd name="connsiteX15" fmla="*/ 86890 w 2971582"/>
                  <a:gd name="connsiteY15" fmla="*/ 35881 h 52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71582" h="520043">
                    <a:moveTo>
                      <a:pt x="86890" y="35881"/>
                    </a:moveTo>
                    <a:cubicBezTo>
                      <a:pt x="248693" y="84625"/>
                      <a:pt x="410496" y="134723"/>
                      <a:pt x="571621" y="183467"/>
                    </a:cubicBezTo>
                    <a:cubicBezTo>
                      <a:pt x="711760" y="226117"/>
                      <a:pt x="854607" y="261321"/>
                      <a:pt x="992038" y="311420"/>
                    </a:cubicBezTo>
                    <a:cubicBezTo>
                      <a:pt x="1167381" y="375734"/>
                      <a:pt x="1150456" y="353394"/>
                      <a:pt x="1289240" y="324282"/>
                    </a:cubicBezTo>
                    <a:cubicBezTo>
                      <a:pt x="1829485" y="219347"/>
                      <a:pt x="2370408" y="118475"/>
                      <a:pt x="2911330" y="16248"/>
                    </a:cubicBezTo>
                    <a:cubicBezTo>
                      <a:pt x="2920131" y="14217"/>
                      <a:pt x="2937056" y="10832"/>
                      <a:pt x="2925547" y="0"/>
                    </a:cubicBezTo>
                    <a:cubicBezTo>
                      <a:pt x="2966844" y="6093"/>
                      <a:pt x="2970229" y="37912"/>
                      <a:pt x="2971583" y="70408"/>
                    </a:cubicBezTo>
                    <a:cubicBezTo>
                      <a:pt x="2971583" y="104935"/>
                      <a:pt x="2966844" y="125922"/>
                      <a:pt x="2921485" y="134723"/>
                    </a:cubicBezTo>
                    <a:cubicBezTo>
                      <a:pt x="2727186" y="176697"/>
                      <a:pt x="2534242" y="220025"/>
                      <a:pt x="2339943" y="261321"/>
                    </a:cubicBezTo>
                    <a:cubicBezTo>
                      <a:pt x="1949991" y="346624"/>
                      <a:pt x="1558686" y="432602"/>
                      <a:pt x="1168734" y="518581"/>
                    </a:cubicBezTo>
                    <a:cubicBezTo>
                      <a:pt x="1142332" y="523997"/>
                      <a:pt x="1122022" y="513165"/>
                      <a:pt x="1099681" y="505718"/>
                    </a:cubicBezTo>
                    <a:cubicBezTo>
                      <a:pt x="751026" y="404169"/>
                      <a:pt x="401018" y="301265"/>
                      <a:pt x="51686" y="197007"/>
                    </a:cubicBezTo>
                    <a:cubicBezTo>
                      <a:pt x="1588" y="181436"/>
                      <a:pt x="4296" y="133369"/>
                      <a:pt x="234" y="96134"/>
                    </a:cubicBezTo>
                    <a:cubicBezTo>
                      <a:pt x="-2474" y="61607"/>
                      <a:pt x="18513" y="21664"/>
                      <a:pt x="52363" y="18956"/>
                    </a:cubicBezTo>
                    <a:cubicBezTo>
                      <a:pt x="62518" y="27757"/>
                      <a:pt x="67257" y="29111"/>
                      <a:pt x="86890" y="35881"/>
                    </a:cubicBezTo>
                    <a:lnTo>
                      <a:pt x="86890" y="358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9">
                <a:extLst>
                  <a:ext uri="{FF2B5EF4-FFF2-40B4-BE49-F238E27FC236}">
                    <a16:creationId xmlns:a16="http://schemas.microsoft.com/office/drawing/2014/main" id="{EACE521B-0D56-4679-8B06-0FF79F88F1B2}"/>
                  </a:ext>
                </a:extLst>
              </p:cNvPr>
              <p:cNvSpPr/>
              <p:nvPr/>
            </p:nvSpPr>
            <p:spPr>
              <a:xfrm>
                <a:off x="6553650" y="3384179"/>
                <a:ext cx="504545" cy="2809221"/>
              </a:xfrm>
              <a:custGeom>
                <a:avLst/>
                <a:gdLst>
                  <a:gd name="connsiteX0" fmla="*/ 1150 w 759768"/>
                  <a:gd name="connsiteY0" fmla="*/ 78923 h 4230262"/>
                  <a:gd name="connsiteX1" fmla="*/ 37708 w 759768"/>
                  <a:gd name="connsiteY1" fmla="*/ 23410 h 4230262"/>
                  <a:gd name="connsiteX2" fmla="*/ 111500 w 759768"/>
                  <a:gd name="connsiteY2" fmla="*/ 3777 h 4230262"/>
                  <a:gd name="connsiteX3" fmla="*/ 152797 w 759768"/>
                  <a:gd name="connsiteY3" fmla="*/ 32888 h 4230262"/>
                  <a:gd name="connsiteX4" fmla="*/ 756004 w 759768"/>
                  <a:gd name="connsiteY4" fmla="*/ 4103006 h 4230262"/>
                  <a:gd name="connsiteX5" fmla="*/ 705229 w 759768"/>
                  <a:gd name="connsiteY5" fmla="*/ 4207264 h 4230262"/>
                  <a:gd name="connsiteX6" fmla="*/ 618573 w 759768"/>
                  <a:gd name="connsiteY6" fmla="*/ 4165967 h 4230262"/>
                  <a:gd name="connsiteX7" fmla="*/ 1150 w 759768"/>
                  <a:gd name="connsiteY7" fmla="*/ 78923 h 4230262"/>
                  <a:gd name="connsiteX8" fmla="*/ 1150 w 759768"/>
                  <a:gd name="connsiteY8" fmla="*/ 78923 h 423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9768" h="4230262">
                    <a:moveTo>
                      <a:pt x="1150" y="78923"/>
                    </a:moveTo>
                    <a:cubicBezTo>
                      <a:pt x="-3589" y="49813"/>
                      <a:pt x="5888" y="29503"/>
                      <a:pt x="37708" y="23410"/>
                    </a:cubicBezTo>
                    <a:cubicBezTo>
                      <a:pt x="62756" y="18671"/>
                      <a:pt x="87128" y="12578"/>
                      <a:pt x="111500" y="3777"/>
                    </a:cubicBezTo>
                    <a:cubicBezTo>
                      <a:pt x="141965" y="-7732"/>
                      <a:pt x="149412" y="8516"/>
                      <a:pt x="152797" y="32888"/>
                    </a:cubicBezTo>
                    <a:cubicBezTo>
                      <a:pt x="189355" y="282023"/>
                      <a:pt x="739755" y="4038014"/>
                      <a:pt x="756004" y="4103006"/>
                    </a:cubicBezTo>
                    <a:cubicBezTo>
                      <a:pt x="769544" y="4157843"/>
                      <a:pt x="745172" y="4184246"/>
                      <a:pt x="705229" y="4207264"/>
                    </a:cubicBezTo>
                    <a:cubicBezTo>
                      <a:pt x="641591" y="4244498"/>
                      <a:pt x="630082" y="4240437"/>
                      <a:pt x="618573" y="4165967"/>
                    </a:cubicBezTo>
                    <a:cubicBezTo>
                      <a:pt x="580661" y="3927663"/>
                      <a:pt x="23491" y="227863"/>
                      <a:pt x="1150" y="78923"/>
                    </a:cubicBezTo>
                    <a:lnTo>
                      <a:pt x="1150" y="78923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32">
                <a:extLst>
                  <a:ext uri="{FF2B5EF4-FFF2-40B4-BE49-F238E27FC236}">
                    <a16:creationId xmlns:a16="http://schemas.microsoft.com/office/drawing/2014/main" id="{8FAE3651-E942-403D-A2BF-DDCAB200D4F8}"/>
                  </a:ext>
                </a:extLst>
              </p:cNvPr>
              <p:cNvSpPr/>
              <p:nvPr/>
            </p:nvSpPr>
            <p:spPr>
              <a:xfrm>
                <a:off x="5243093" y="4435404"/>
                <a:ext cx="633354" cy="806698"/>
              </a:xfrm>
              <a:custGeom>
                <a:avLst/>
                <a:gdLst>
                  <a:gd name="connsiteX0" fmla="*/ 4583 w 953735"/>
                  <a:gd name="connsiteY0" fmla="*/ 265613 h 1214766"/>
                  <a:gd name="connsiteX1" fmla="*/ 54004 w 953735"/>
                  <a:gd name="connsiteY1" fmla="*/ 19863 h 1214766"/>
                  <a:gd name="connsiteX2" fmla="*/ 718140 w 953735"/>
                  <a:gd name="connsiteY2" fmla="*/ 39496 h 1214766"/>
                  <a:gd name="connsiteX3" fmla="*/ 789225 w 953735"/>
                  <a:gd name="connsiteY3" fmla="*/ 98395 h 1214766"/>
                  <a:gd name="connsiteX4" fmla="*/ 777716 w 953735"/>
                  <a:gd name="connsiteY4" fmla="*/ 685353 h 1214766"/>
                  <a:gd name="connsiteX5" fmla="*/ 953736 w 953735"/>
                  <a:gd name="connsiteY5" fmla="*/ 1214766 h 1214766"/>
                  <a:gd name="connsiteX6" fmla="*/ 387765 w 953735"/>
                  <a:gd name="connsiteY6" fmla="*/ 1145712 h 1214766"/>
                  <a:gd name="connsiteX7" fmla="*/ 193466 w 953735"/>
                  <a:gd name="connsiteY7" fmla="*/ 1092906 h 1214766"/>
                  <a:gd name="connsiteX8" fmla="*/ 138629 w 953735"/>
                  <a:gd name="connsiteY8" fmla="*/ 1007604 h 1214766"/>
                  <a:gd name="connsiteX9" fmla="*/ 4583 w 953735"/>
                  <a:gd name="connsiteY9" fmla="*/ 265613 h 1214766"/>
                  <a:gd name="connsiteX10" fmla="*/ 4583 w 953735"/>
                  <a:gd name="connsiteY10" fmla="*/ 265613 h 121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3735" h="1214766">
                    <a:moveTo>
                      <a:pt x="4583" y="265613"/>
                    </a:moveTo>
                    <a:cubicBezTo>
                      <a:pt x="12030" y="180311"/>
                      <a:pt x="28278" y="97718"/>
                      <a:pt x="54004" y="19863"/>
                    </a:cubicBezTo>
                    <a:cubicBezTo>
                      <a:pt x="69575" y="-27527"/>
                      <a:pt x="666688" y="22571"/>
                      <a:pt x="718140" y="39496"/>
                    </a:cubicBezTo>
                    <a:cubicBezTo>
                      <a:pt x="713401" y="41526"/>
                      <a:pt x="802765" y="47620"/>
                      <a:pt x="789225" y="98395"/>
                    </a:cubicBezTo>
                    <a:cubicBezTo>
                      <a:pt x="737096" y="286600"/>
                      <a:pt x="739804" y="494439"/>
                      <a:pt x="777716" y="685353"/>
                    </a:cubicBezTo>
                    <a:cubicBezTo>
                      <a:pt x="814951" y="870850"/>
                      <a:pt x="899576" y="1035361"/>
                      <a:pt x="953736" y="1214766"/>
                    </a:cubicBezTo>
                    <a:cubicBezTo>
                      <a:pt x="950351" y="1203934"/>
                      <a:pt x="464942" y="1159252"/>
                      <a:pt x="387765" y="1145712"/>
                    </a:cubicBezTo>
                    <a:cubicBezTo>
                      <a:pt x="327512" y="1134880"/>
                      <a:pt x="241533" y="1136911"/>
                      <a:pt x="193466" y="1092906"/>
                    </a:cubicBezTo>
                    <a:cubicBezTo>
                      <a:pt x="168417" y="1070565"/>
                      <a:pt x="152846" y="1038746"/>
                      <a:pt x="138629" y="1007604"/>
                    </a:cubicBezTo>
                    <a:cubicBezTo>
                      <a:pt x="39787" y="788934"/>
                      <a:pt x="-17081" y="518134"/>
                      <a:pt x="4583" y="265613"/>
                    </a:cubicBezTo>
                    <a:lnTo>
                      <a:pt x="4583" y="265613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2D2BC2FB-B565-4063-8BB3-769F5F9C9D39}"/>
                  </a:ext>
                </a:extLst>
              </p:cNvPr>
              <p:cNvSpPr/>
              <p:nvPr/>
            </p:nvSpPr>
            <p:spPr>
              <a:xfrm>
                <a:off x="6165246" y="3398151"/>
                <a:ext cx="777651" cy="2852421"/>
              </a:xfrm>
              <a:custGeom>
                <a:avLst/>
                <a:gdLst>
                  <a:gd name="connsiteX0" fmla="*/ 1170955 w 1171025"/>
                  <a:gd name="connsiteY0" fmla="*/ 4251216 h 4295315"/>
                  <a:gd name="connsiteX1" fmla="*/ 556240 w 1171025"/>
                  <a:gd name="connsiteY1" fmla="*/ 71423 h 4295315"/>
                  <a:gd name="connsiteX2" fmla="*/ 501403 w 1171025"/>
                  <a:gd name="connsiteY2" fmla="*/ 2370 h 4295315"/>
                  <a:gd name="connsiteX3" fmla="*/ 416778 w 1171025"/>
                  <a:gd name="connsiteY3" fmla="*/ 5755 h 4295315"/>
                  <a:gd name="connsiteX4" fmla="*/ 371419 w 1171025"/>
                  <a:gd name="connsiteY4" fmla="*/ 76162 h 4295315"/>
                  <a:gd name="connsiteX5" fmla="*/ 250236 w 1171025"/>
                  <a:gd name="connsiteY5" fmla="*/ 380135 h 4295315"/>
                  <a:gd name="connsiteX6" fmla="*/ 3132 w 1171025"/>
                  <a:gd name="connsiteY6" fmla="*/ 1639353 h 4295315"/>
                  <a:gd name="connsiteX7" fmla="*/ 37659 w 1171025"/>
                  <a:gd name="connsiteY7" fmla="*/ 2314998 h 4295315"/>
                  <a:gd name="connsiteX8" fmla="*/ 562333 w 1171025"/>
                  <a:gd name="connsiteY8" fmla="*/ 3729249 h 4295315"/>
                  <a:gd name="connsiteX9" fmla="*/ 955669 w 1171025"/>
                  <a:gd name="connsiteY9" fmla="*/ 4250538 h 4295315"/>
                  <a:gd name="connsiteX10" fmla="*/ 1168247 w 1171025"/>
                  <a:gd name="connsiteY10" fmla="*/ 4295221 h 4295315"/>
                  <a:gd name="connsiteX11" fmla="*/ 1170955 w 1171025"/>
                  <a:gd name="connsiteY11" fmla="*/ 4251216 h 4295315"/>
                  <a:gd name="connsiteX12" fmla="*/ 1170955 w 1171025"/>
                  <a:gd name="connsiteY12" fmla="*/ 4251216 h 4295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025" h="4295315">
                    <a:moveTo>
                      <a:pt x="1170955" y="4251216"/>
                    </a:moveTo>
                    <a:cubicBezTo>
                      <a:pt x="1178402" y="4174038"/>
                      <a:pt x="596860" y="298218"/>
                      <a:pt x="556240" y="71423"/>
                    </a:cubicBezTo>
                    <a:cubicBezTo>
                      <a:pt x="550147" y="38927"/>
                      <a:pt x="537284" y="11170"/>
                      <a:pt x="501403" y="2370"/>
                    </a:cubicBezTo>
                    <a:cubicBezTo>
                      <a:pt x="472969" y="338"/>
                      <a:pt x="444535" y="-3047"/>
                      <a:pt x="416778" y="5755"/>
                    </a:cubicBezTo>
                    <a:cubicBezTo>
                      <a:pt x="390375" y="22003"/>
                      <a:pt x="382251" y="49760"/>
                      <a:pt x="371419" y="76162"/>
                    </a:cubicBezTo>
                    <a:cubicBezTo>
                      <a:pt x="328091" y="175681"/>
                      <a:pt x="287471" y="277231"/>
                      <a:pt x="250236" y="380135"/>
                    </a:cubicBezTo>
                    <a:cubicBezTo>
                      <a:pt x="102650" y="786334"/>
                      <a:pt x="21410" y="1207428"/>
                      <a:pt x="3132" y="1639353"/>
                    </a:cubicBezTo>
                    <a:cubicBezTo>
                      <a:pt x="-6346" y="1864794"/>
                      <a:pt x="5840" y="2091589"/>
                      <a:pt x="37659" y="2314998"/>
                    </a:cubicBezTo>
                    <a:cubicBezTo>
                      <a:pt x="110774" y="2824779"/>
                      <a:pt x="281378" y="3298678"/>
                      <a:pt x="562333" y="3729249"/>
                    </a:cubicBezTo>
                    <a:cubicBezTo>
                      <a:pt x="676069" y="3904592"/>
                      <a:pt x="805375" y="4096183"/>
                      <a:pt x="955669" y="4250538"/>
                    </a:cubicBezTo>
                    <a:cubicBezTo>
                      <a:pt x="1022692" y="4266110"/>
                      <a:pt x="1101224" y="4297252"/>
                      <a:pt x="1168247" y="4295221"/>
                    </a:cubicBezTo>
                    <a:cubicBezTo>
                      <a:pt x="1168924" y="4289805"/>
                      <a:pt x="1169601" y="4257986"/>
                      <a:pt x="1170955" y="4251216"/>
                    </a:cubicBezTo>
                    <a:lnTo>
                      <a:pt x="1170955" y="4251216"/>
                    </a:lnTo>
                    <a:close/>
                  </a:path>
                </a:pathLst>
              </a:custGeom>
              <a:solidFill>
                <a:srgbClr val="E5E5E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8594F43-F8B0-4590-85E6-C0918B8DD8D3}"/>
                </a:ext>
              </a:extLst>
            </p:cNvPr>
            <p:cNvGrpSpPr/>
            <p:nvPr/>
          </p:nvGrpSpPr>
          <p:grpSpPr>
            <a:xfrm>
              <a:off x="7666953" y="2169004"/>
              <a:ext cx="4378442" cy="4004299"/>
              <a:chOff x="7666953" y="628439"/>
              <a:chExt cx="4378442" cy="40042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A838621-D6A0-46FB-A833-BAF569374B81}"/>
                  </a:ext>
                </a:extLst>
              </p:cNvPr>
              <p:cNvGrpSpPr/>
              <p:nvPr/>
            </p:nvGrpSpPr>
            <p:grpSpPr>
              <a:xfrm>
                <a:off x="9179089" y="628439"/>
                <a:ext cx="1138072" cy="2202759"/>
                <a:chOff x="9160839" y="2146343"/>
                <a:chExt cx="1138072" cy="2202759"/>
              </a:xfrm>
            </p:grpSpPr>
            <p:sp>
              <p:nvSpPr>
                <p:cNvPr id="43" name="Freeform: Shape 10">
                  <a:extLst>
                    <a:ext uri="{FF2B5EF4-FFF2-40B4-BE49-F238E27FC236}">
                      <a16:creationId xmlns:a16="http://schemas.microsoft.com/office/drawing/2014/main" id="{ECC717DC-1CDD-4529-8AD5-40447F7C6379}"/>
                    </a:ext>
                  </a:extLst>
                </p:cNvPr>
                <p:cNvSpPr/>
                <p:nvPr/>
              </p:nvSpPr>
              <p:spPr>
                <a:xfrm>
                  <a:off x="9434199" y="3484248"/>
                  <a:ext cx="752687" cy="864854"/>
                </a:xfrm>
                <a:custGeom>
                  <a:avLst/>
                  <a:gdLst>
                    <a:gd name="connsiteX0" fmla="*/ 538018 w 1128382"/>
                    <a:gd name="connsiteY0" fmla="*/ 869267 h 889928"/>
                    <a:gd name="connsiteX1" fmla="*/ 456100 w 1128382"/>
                    <a:gd name="connsiteY1" fmla="*/ 871975 h 889928"/>
                    <a:gd name="connsiteX2" fmla="*/ 30268 w 1128382"/>
                    <a:gd name="connsiteY2" fmla="*/ 512488 h 889928"/>
                    <a:gd name="connsiteX3" fmla="*/ 480 w 1128382"/>
                    <a:gd name="connsiteY3" fmla="*/ 136077 h 889928"/>
                    <a:gd name="connsiteX4" fmla="*/ 337625 w 1128382"/>
                    <a:gd name="connsiteY4" fmla="*/ 499625 h 889928"/>
                    <a:gd name="connsiteX5" fmla="*/ 749241 w 1128382"/>
                    <a:gd name="connsiteY5" fmla="*/ 438695 h 889928"/>
                    <a:gd name="connsiteX6" fmla="*/ 1082324 w 1128382"/>
                    <a:gd name="connsiteY6" fmla="*/ 0 h 889928"/>
                    <a:gd name="connsiteX7" fmla="*/ 1128361 w 1128382"/>
                    <a:gd name="connsiteY7" fmla="*/ 500302 h 889928"/>
                    <a:gd name="connsiteX8" fmla="*/ 538018 w 1128382"/>
                    <a:gd name="connsiteY8" fmla="*/ 869267 h 889928"/>
                    <a:gd name="connsiteX9" fmla="*/ 538018 w 1128382"/>
                    <a:gd name="connsiteY9" fmla="*/ 869267 h 889928"/>
                    <a:gd name="connsiteX0" fmla="*/ 538018 w 1128382"/>
                    <a:gd name="connsiteY0" fmla="*/ 869267 h 997321"/>
                    <a:gd name="connsiteX1" fmla="*/ 326549 w 1128382"/>
                    <a:gd name="connsiteY1" fmla="*/ 994124 h 997321"/>
                    <a:gd name="connsiteX2" fmla="*/ 30268 w 1128382"/>
                    <a:gd name="connsiteY2" fmla="*/ 512488 h 997321"/>
                    <a:gd name="connsiteX3" fmla="*/ 480 w 1128382"/>
                    <a:gd name="connsiteY3" fmla="*/ 136077 h 997321"/>
                    <a:gd name="connsiteX4" fmla="*/ 337625 w 1128382"/>
                    <a:gd name="connsiteY4" fmla="*/ 499625 h 997321"/>
                    <a:gd name="connsiteX5" fmla="*/ 749241 w 1128382"/>
                    <a:gd name="connsiteY5" fmla="*/ 438695 h 997321"/>
                    <a:gd name="connsiteX6" fmla="*/ 1082324 w 1128382"/>
                    <a:gd name="connsiteY6" fmla="*/ 0 h 997321"/>
                    <a:gd name="connsiteX7" fmla="*/ 1128361 w 1128382"/>
                    <a:gd name="connsiteY7" fmla="*/ 500302 h 997321"/>
                    <a:gd name="connsiteX8" fmla="*/ 538018 w 1128382"/>
                    <a:gd name="connsiteY8" fmla="*/ 869267 h 997321"/>
                    <a:gd name="connsiteX9" fmla="*/ 538018 w 1128382"/>
                    <a:gd name="connsiteY9" fmla="*/ 869267 h 997321"/>
                    <a:gd name="connsiteX0" fmla="*/ 541720 w 1128382"/>
                    <a:gd name="connsiteY0" fmla="*/ 1283831 h 1286458"/>
                    <a:gd name="connsiteX1" fmla="*/ 326549 w 1128382"/>
                    <a:gd name="connsiteY1" fmla="*/ 994124 h 1286458"/>
                    <a:gd name="connsiteX2" fmla="*/ 30268 w 1128382"/>
                    <a:gd name="connsiteY2" fmla="*/ 512488 h 1286458"/>
                    <a:gd name="connsiteX3" fmla="*/ 480 w 1128382"/>
                    <a:gd name="connsiteY3" fmla="*/ 136077 h 1286458"/>
                    <a:gd name="connsiteX4" fmla="*/ 337625 w 1128382"/>
                    <a:gd name="connsiteY4" fmla="*/ 499625 h 1286458"/>
                    <a:gd name="connsiteX5" fmla="*/ 749241 w 1128382"/>
                    <a:gd name="connsiteY5" fmla="*/ 438695 h 1286458"/>
                    <a:gd name="connsiteX6" fmla="*/ 1082324 w 1128382"/>
                    <a:gd name="connsiteY6" fmla="*/ 0 h 1286458"/>
                    <a:gd name="connsiteX7" fmla="*/ 1128361 w 1128382"/>
                    <a:gd name="connsiteY7" fmla="*/ 500302 h 1286458"/>
                    <a:gd name="connsiteX8" fmla="*/ 538018 w 1128382"/>
                    <a:gd name="connsiteY8" fmla="*/ 869267 h 1286458"/>
                    <a:gd name="connsiteX9" fmla="*/ 541720 w 1128382"/>
                    <a:gd name="connsiteY9" fmla="*/ 1283831 h 1286458"/>
                    <a:gd name="connsiteX0" fmla="*/ 541720 w 1128405"/>
                    <a:gd name="connsiteY0" fmla="*/ 1283831 h 1286458"/>
                    <a:gd name="connsiteX1" fmla="*/ 326549 w 1128405"/>
                    <a:gd name="connsiteY1" fmla="*/ 994124 h 1286458"/>
                    <a:gd name="connsiteX2" fmla="*/ 30268 w 1128405"/>
                    <a:gd name="connsiteY2" fmla="*/ 512488 h 1286458"/>
                    <a:gd name="connsiteX3" fmla="*/ 480 w 1128405"/>
                    <a:gd name="connsiteY3" fmla="*/ 136077 h 1286458"/>
                    <a:gd name="connsiteX4" fmla="*/ 337625 w 1128405"/>
                    <a:gd name="connsiteY4" fmla="*/ 499625 h 1286458"/>
                    <a:gd name="connsiteX5" fmla="*/ 749241 w 1128405"/>
                    <a:gd name="connsiteY5" fmla="*/ 438695 h 1286458"/>
                    <a:gd name="connsiteX6" fmla="*/ 1082324 w 1128405"/>
                    <a:gd name="connsiteY6" fmla="*/ 0 h 1286458"/>
                    <a:gd name="connsiteX7" fmla="*/ 1128361 w 1128405"/>
                    <a:gd name="connsiteY7" fmla="*/ 500302 h 1286458"/>
                    <a:gd name="connsiteX8" fmla="*/ 830435 w 1128405"/>
                    <a:gd name="connsiteY8" fmla="*/ 961803 h 1286458"/>
                    <a:gd name="connsiteX9" fmla="*/ 541720 w 1128405"/>
                    <a:gd name="connsiteY9" fmla="*/ 1283831 h 1286458"/>
                    <a:gd name="connsiteX0" fmla="*/ 541720 w 1128403"/>
                    <a:gd name="connsiteY0" fmla="*/ 1283831 h 1286458"/>
                    <a:gd name="connsiteX1" fmla="*/ 326549 w 1128403"/>
                    <a:gd name="connsiteY1" fmla="*/ 994124 h 1286458"/>
                    <a:gd name="connsiteX2" fmla="*/ 30268 w 1128403"/>
                    <a:gd name="connsiteY2" fmla="*/ 512488 h 1286458"/>
                    <a:gd name="connsiteX3" fmla="*/ 480 w 1128403"/>
                    <a:gd name="connsiteY3" fmla="*/ 136077 h 1286458"/>
                    <a:gd name="connsiteX4" fmla="*/ 337625 w 1128403"/>
                    <a:gd name="connsiteY4" fmla="*/ 499625 h 1286458"/>
                    <a:gd name="connsiteX5" fmla="*/ 749241 w 1128403"/>
                    <a:gd name="connsiteY5" fmla="*/ 438695 h 1286458"/>
                    <a:gd name="connsiteX6" fmla="*/ 1082324 w 1128403"/>
                    <a:gd name="connsiteY6" fmla="*/ 0 h 1286458"/>
                    <a:gd name="connsiteX7" fmla="*/ 1128361 w 1128403"/>
                    <a:gd name="connsiteY7" fmla="*/ 500302 h 1286458"/>
                    <a:gd name="connsiteX8" fmla="*/ 830435 w 1128403"/>
                    <a:gd name="connsiteY8" fmla="*/ 961803 h 1286458"/>
                    <a:gd name="connsiteX9" fmla="*/ 541720 w 1128403"/>
                    <a:gd name="connsiteY9" fmla="*/ 1283831 h 1286458"/>
                    <a:gd name="connsiteX0" fmla="*/ 523213 w 1128405"/>
                    <a:gd name="connsiteY0" fmla="*/ 1302339 h 1304787"/>
                    <a:gd name="connsiteX1" fmla="*/ 326549 w 1128405"/>
                    <a:gd name="connsiteY1" fmla="*/ 994124 h 1304787"/>
                    <a:gd name="connsiteX2" fmla="*/ 30268 w 1128405"/>
                    <a:gd name="connsiteY2" fmla="*/ 512488 h 1304787"/>
                    <a:gd name="connsiteX3" fmla="*/ 480 w 1128405"/>
                    <a:gd name="connsiteY3" fmla="*/ 136077 h 1304787"/>
                    <a:gd name="connsiteX4" fmla="*/ 337625 w 1128405"/>
                    <a:gd name="connsiteY4" fmla="*/ 499625 h 1304787"/>
                    <a:gd name="connsiteX5" fmla="*/ 749241 w 1128405"/>
                    <a:gd name="connsiteY5" fmla="*/ 438695 h 1304787"/>
                    <a:gd name="connsiteX6" fmla="*/ 1082324 w 1128405"/>
                    <a:gd name="connsiteY6" fmla="*/ 0 h 1304787"/>
                    <a:gd name="connsiteX7" fmla="*/ 1128361 w 1128405"/>
                    <a:gd name="connsiteY7" fmla="*/ 500302 h 1304787"/>
                    <a:gd name="connsiteX8" fmla="*/ 830435 w 1128405"/>
                    <a:gd name="connsiteY8" fmla="*/ 961803 h 1304787"/>
                    <a:gd name="connsiteX9" fmla="*/ 523213 w 1128405"/>
                    <a:gd name="connsiteY9" fmla="*/ 1302339 h 1304787"/>
                    <a:gd name="connsiteX0" fmla="*/ 523213 w 1128403"/>
                    <a:gd name="connsiteY0" fmla="*/ 1302339 h 1304787"/>
                    <a:gd name="connsiteX1" fmla="*/ 326549 w 1128403"/>
                    <a:gd name="connsiteY1" fmla="*/ 994124 h 1304787"/>
                    <a:gd name="connsiteX2" fmla="*/ 30268 w 1128403"/>
                    <a:gd name="connsiteY2" fmla="*/ 512488 h 1304787"/>
                    <a:gd name="connsiteX3" fmla="*/ 480 w 1128403"/>
                    <a:gd name="connsiteY3" fmla="*/ 136077 h 1304787"/>
                    <a:gd name="connsiteX4" fmla="*/ 337625 w 1128403"/>
                    <a:gd name="connsiteY4" fmla="*/ 499625 h 1304787"/>
                    <a:gd name="connsiteX5" fmla="*/ 749241 w 1128403"/>
                    <a:gd name="connsiteY5" fmla="*/ 438695 h 1304787"/>
                    <a:gd name="connsiteX6" fmla="*/ 1082324 w 1128403"/>
                    <a:gd name="connsiteY6" fmla="*/ 0 h 1304787"/>
                    <a:gd name="connsiteX7" fmla="*/ 1128361 w 1128403"/>
                    <a:gd name="connsiteY7" fmla="*/ 500302 h 1304787"/>
                    <a:gd name="connsiteX8" fmla="*/ 830435 w 1128403"/>
                    <a:gd name="connsiteY8" fmla="*/ 961803 h 1304787"/>
                    <a:gd name="connsiteX9" fmla="*/ 523213 w 1128403"/>
                    <a:gd name="connsiteY9" fmla="*/ 1302339 h 1304787"/>
                    <a:gd name="connsiteX0" fmla="*/ 523213 w 1128405"/>
                    <a:gd name="connsiteY0" fmla="*/ 1302339 h 1302338"/>
                    <a:gd name="connsiteX1" fmla="*/ 326549 w 1128405"/>
                    <a:gd name="connsiteY1" fmla="*/ 994124 h 1302338"/>
                    <a:gd name="connsiteX2" fmla="*/ 30268 w 1128405"/>
                    <a:gd name="connsiteY2" fmla="*/ 512488 h 1302338"/>
                    <a:gd name="connsiteX3" fmla="*/ 480 w 1128405"/>
                    <a:gd name="connsiteY3" fmla="*/ 136077 h 1302338"/>
                    <a:gd name="connsiteX4" fmla="*/ 337625 w 1128405"/>
                    <a:gd name="connsiteY4" fmla="*/ 499625 h 1302338"/>
                    <a:gd name="connsiteX5" fmla="*/ 749241 w 1128405"/>
                    <a:gd name="connsiteY5" fmla="*/ 438695 h 1302338"/>
                    <a:gd name="connsiteX6" fmla="*/ 1082324 w 1128405"/>
                    <a:gd name="connsiteY6" fmla="*/ 0 h 1302338"/>
                    <a:gd name="connsiteX7" fmla="*/ 1128361 w 1128405"/>
                    <a:gd name="connsiteY7" fmla="*/ 500302 h 1302338"/>
                    <a:gd name="connsiteX8" fmla="*/ 830435 w 1128405"/>
                    <a:gd name="connsiteY8" fmla="*/ 961803 h 1302338"/>
                    <a:gd name="connsiteX9" fmla="*/ 523213 w 1128405"/>
                    <a:gd name="connsiteY9" fmla="*/ 1302339 h 1302338"/>
                    <a:gd name="connsiteX0" fmla="*/ 523213 w 1128403"/>
                    <a:gd name="connsiteY0" fmla="*/ 1302339 h 1302340"/>
                    <a:gd name="connsiteX1" fmla="*/ 326549 w 1128403"/>
                    <a:gd name="connsiteY1" fmla="*/ 994124 h 1302340"/>
                    <a:gd name="connsiteX2" fmla="*/ 30268 w 1128403"/>
                    <a:gd name="connsiteY2" fmla="*/ 512488 h 1302340"/>
                    <a:gd name="connsiteX3" fmla="*/ 480 w 1128403"/>
                    <a:gd name="connsiteY3" fmla="*/ 136077 h 1302340"/>
                    <a:gd name="connsiteX4" fmla="*/ 337625 w 1128403"/>
                    <a:gd name="connsiteY4" fmla="*/ 499625 h 1302340"/>
                    <a:gd name="connsiteX5" fmla="*/ 749241 w 1128403"/>
                    <a:gd name="connsiteY5" fmla="*/ 438695 h 1302340"/>
                    <a:gd name="connsiteX6" fmla="*/ 1082324 w 1128403"/>
                    <a:gd name="connsiteY6" fmla="*/ 0 h 1302340"/>
                    <a:gd name="connsiteX7" fmla="*/ 1128361 w 1128403"/>
                    <a:gd name="connsiteY7" fmla="*/ 500302 h 1302340"/>
                    <a:gd name="connsiteX8" fmla="*/ 830435 w 1128403"/>
                    <a:gd name="connsiteY8" fmla="*/ 961803 h 1302340"/>
                    <a:gd name="connsiteX9" fmla="*/ 523213 w 1128403"/>
                    <a:gd name="connsiteY9" fmla="*/ 1302339 h 1302340"/>
                    <a:gd name="connsiteX0" fmla="*/ 523743 w 1128935"/>
                    <a:gd name="connsiteY0" fmla="*/ 1302339 h 1302338"/>
                    <a:gd name="connsiteX1" fmla="*/ 327079 w 1128935"/>
                    <a:gd name="connsiteY1" fmla="*/ 994124 h 1302338"/>
                    <a:gd name="connsiteX2" fmla="*/ 12291 w 1128935"/>
                    <a:gd name="connsiteY2" fmla="*/ 482876 h 1302338"/>
                    <a:gd name="connsiteX3" fmla="*/ 1010 w 1128935"/>
                    <a:gd name="connsiteY3" fmla="*/ 136077 h 1302338"/>
                    <a:gd name="connsiteX4" fmla="*/ 338155 w 1128935"/>
                    <a:gd name="connsiteY4" fmla="*/ 499625 h 1302338"/>
                    <a:gd name="connsiteX5" fmla="*/ 749771 w 1128935"/>
                    <a:gd name="connsiteY5" fmla="*/ 438695 h 1302338"/>
                    <a:gd name="connsiteX6" fmla="*/ 1082854 w 1128935"/>
                    <a:gd name="connsiteY6" fmla="*/ 0 h 1302338"/>
                    <a:gd name="connsiteX7" fmla="*/ 1128891 w 1128935"/>
                    <a:gd name="connsiteY7" fmla="*/ 500302 h 1302338"/>
                    <a:gd name="connsiteX8" fmla="*/ 830965 w 1128935"/>
                    <a:gd name="connsiteY8" fmla="*/ 961803 h 1302338"/>
                    <a:gd name="connsiteX9" fmla="*/ 523743 w 1128935"/>
                    <a:gd name="connsiteY9" fmla="*/ 1302339 h 1302338"/>
                    <a:gd name="connsiteX0" fmla="*/ 523743 w 1128933"/>
                    <a:gd name="connsiteY0" fmla="*/ 1302339 h 1302340"/>
                    <a:gd name="connsiteX1" fmla="*/ 301170 w 1128933"/>
                    <a:gd name="connsiteY1" fmla="*/ 1031139 h 1302340"/>
                    <a:gd name="connsiteX2" fmla="*/ 12291 w 1128933"/>
                    <a:gd name="connsiteY2" fmla="*/ 482876 h 1302340"/>
                    <a:gd name="connsiteX3" fmla="*/ 1010 w 1128933"/>
                    <a:gd name="connsiteY3" fmla="*/ 136077 h 1302340"/>
                    <a:gd name="connsiteX4" fmla="*/ 338155 w 1128933"/>
                    <a:gd name="connsiteY4" fmla="*/ 499625 h 1302340"/>
                    <a:gd name="connsiteX5" fmla="*/ 749771 w 1128933"/>
                    <a:gd name="connsiteY5" fmla="*/ 438695 h 1302340"/>
                    <a:gd name="connsiteX6" fmla="*/ 1082854 w 1128933"/>
                    <a:gd name="connsiteY6" fmla="*/ 0 h 1302340"/>
                    <a:gd name="connsiteX7" fmla="*/ 1128891 w 1128933"/>
                    <a:gd name="connsiteY7" fmla="*/ 500302 h 1302340"/>
                    <a:gd name="connsiteX8" fmla="*/ 830965 w 1128933"/>
                    <a:gd name="connsiteY8" fmla="*/ 961803 h 1302340"/>
                    <a:gd name="connsiteX9" fmla="*/ 523743 w 1128933"/>
                    <a:gd name="connsiteY9" fmla="*/ 1302339 h 1302340"/>
                    <a:gd name="connsiteX0" fmla="*/ 523743 w 1128935"/>
                    <a:gd name="connsiteY0" fmla="*/ 1302339 h 1302338"/>
                    <a:gd name="connsiteX1" fmla="*/ 301170 w 1128935"/>
                    <a:gd name="connsiteY1" fmla="*/ 1031139 h 1302338"/>
                    <a:gd name="connsiteX2" fmla="*/ 12291 w 1128935"/>
                    <a:gd name="connsiteY2" fmla="*/ 482876 h 1302338"/>
                    <a:gd name="connsiteX3" fmla="*/ 1010 w 1128935"/>
                    <a:gd name="connsiteY3" fmla="*/ 136077 h 1302338"/>
                    <a:gd name="connsiteX4" fmla="*/ 338155 w 1128935"/>
                    <a:gd name="connsiteY4" fmla="*/ 499625 h 1302338"/>
                    <a:gd name="connsiteX5" fmla="*/ 749771 w 1128935"/>
                    <a:gd name="connsiteY5" fmla="*/ 438695 h 1302338"/>
                    <a:gd name="connsiteX6" fmla="*/ 1082854 w 1128935"/>
                    <a:gd name="connsiteY6" fmla="*/ 0 h 1302338"/>
                    <a:gd name="connsiteX7" fmla="*/ 1128891 w 1128935"/>
                    <a:gd name="connsiteY7" fmla="*/ 500302 h 1302338"/>
                    <a:gd name="connsiteX8" fmla="*/ 830965 w 1128935"/>
                    <a:gd name="connsiteY8" fmla="*/ 961803 h 1302338"/>
                    <a:gd name="connsiteX9" fmla="*/ 523743 w 1128935"/>
                    <a:gd name="connsiteY9" fmla="*/ 1302339 h 1302338"/>
                    <a:gd name="connsiteX0" fmla="*/ 523743 w 1128933"/>
                    <a:gd name="connsiteY0" fmla="*/ 1302339 h 1302340"/>
                    <a:gd name="connsiteX1" fmla="*/ 301170 w 1128933"/>
                    <a:gd name="connsiteY1" fmla="*/ 1031139 h 1302340"/>
                    <a:gd name="connsiteX2" fmla="*/ 12291 w 1128933"/>
                    <a:gd name="connsiteY2" fmla="*/ 482876 h 1302340"/>
                    <a:gd name="connsiteX3" fmla="*/ 1010 w 1128933"/>
                    <a:gd name="connsiteY3" fmla="*/ 136077 h 1302340"/>
                    <a:gd name="connsiteX4" fmla="*/ 338155 w 1128933"/>
                    <a:gd name="connsiteY4" fmla="*/ 499625 h 1302340"/>
                    <a:gd name="connsiteX5" fmla="*/ 749771 w 1128933"/>
                    <a:gd name="connsiteY5" fmla="*/ 438695 h 1302340"/>
                    <a:gd name="connsiteX6" fmla="*/ 1082854 w 1128933"/>
                    <a:gd name="connsiteY6" fmla="*/ 0 h 1302340"/>
                    <a:gd name="connsiteX7" fmla="*/ 1128891 w 1128933"/>
                    <a:gd name="connsiteY7" fmla="*/ 500302 h 1302340"/>
                    <a:gd name="connsiteX8" fmla="*/ 823562 w 1128933"/>
                    <a:gd name="connsiteY8" fmla="*/ 958101 h 1302340"/>
                    <a:gd name="connsiteX9" fmla="*/ 523743 w 1128933"/>
                    <a:gd name="connsiteY9" fmla="*/ 1302339 h 1302340"/>
                    <a:gd name="connsiteX0" fmla="*/ 523743 w 1132634"/>
                    <a:gd name="connsiteY0" fmla="*/ 1302339 h 1302338"/>
                    <a:gd name="connsiteX1" fmla="*/ 301170 w 1132634"/>
                    <a:gd name="connsiteY1" fmla="*/ 1031139 h 1302338"/>
                    <a:gd name="connsiteX2" fmla="*/ 12291 w 1132634"/>
                    <a:gd name="connsiteY2" fmla="*/ 482876 h 1302338"/>
                    <a:gd name="connsiteX3" fmla="*/ 1010 w 1132634"/>
                    <a:gd name="connsiteY3" fmla="*/ 136077 h 1302338"/>
                    <a:gd name="connsiteX4" fmla="*/ 338155 w 1132634"/>
                    <a:gd name="connsiteY4" fmla="*/ 499625 h 1302338"/>
                    <a:gd name="connsiteX5" fmla="*/ 749771 w 1132634"/>
                    <a:gd name="connsiteY5" fmla="*/ 438695 h 1302338"/>
                    <a:gd name="connsiteX6" fmla="*/ 1082854 w 1132634"/>
                    <a:gd name="connsiteY6" fmla="*/ 0 h 1302338"/>
                    <a:gd name="connsiteX7" fmla="*/ 1132592 w 1132634"/>
                    <a:gd name="connsiteY7" fmla="*/ 415169 h 1302338"/>
                    <a:gd name="connsiteX8" fmla="*/ 823562 w 1132634"/>
                    <a:gd name="connsiteY8" fmla="*/ 958101 h 1302338"/>
                    <a:gd name="connsiteX9" fmla="*/ 523743 w 1132634"/>
                    <a:gd name="connsiteY9" fmla="*/ 1302339 h 1302338"/>
                    <a:gd name="connsiteX0" fmla="*/ 523743 w 1133432"/>
                    <a:gd name="connsiteY0" fmla="*/ 1302339 h 1302340"/>
                    <a:gd name="connsiteX1" fmla="*/ 301170 w 1133432"/>
                    <a:gd name="connsiteY1" fmla="*/ 1031139 h 1302340"/>
                    <a:gd name="connsiteX2" fmla="*/ 12291 w 1133432"/>
                    <a:gd name="connsiteY2" fmla="*/ 482876 h 1302340"/>
                    <a:gd name="connsiteX3" fmla="*/ 1010 w 1133432"/>
                    <a:gd name="connsiteY3" fmla="*/ 136077 h 1302340"/>
                    <a:gd name="connsiteX4" fmla="*/ 338155 w 1133432"/>
                    <a:gd name="connsiteY4" fmla="*/ 499625 h 1302340"/>
                    <a:gd name="connsiteX5" fmla="*/ 749771 w 1133432"/>
                    <a:gd name="connsiteY5" fmla="*/ 438695 h 1302340"/>
                    <a:gd name="connsiteX6" fmla="*/ 1082854 w 1133432"/>
                    <a:gd name="connsiteY6" fmla="*/ 0 h 1302340"/>
                    <a:gd name="connsiteX7" fmla="*/ 1132592 w 1133432"/>
                    <a:gd name="connsiteY7" fmla="*/ 415169 h 1302340"/>
                    <a:gd name="connsiteX8" fmla="*/ 823562 w 1133432"/>
                    <a:gd name="connsiteY8" fmla="*/ 958101 h 1302340"/>
                    <a:gd name="connsiteX9" fmla="*/ 523743 w 1133432"/>
                    <a:gd name="connsiteY9" fmla="*/ 1302339 h 1302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3432" h="1302340">
                      <a:moveTo>
                        <a:pt x="523743" y="1302339"/>
                      </a:moveTo>
                      <a:cubicBezTo>
                        <a:pt x="359032" y="1207271"/>
                        <a:pt x="386412" y="1167716"/>
                        <a:pt x="301170" y="1031139"/>
                      </a:cubicBezTo>
                      <a:cubicBezTo>
                        <a:pt x="215928" y="894562"/>
                        <a:pt x="71901" y="676514"/>
                        <a:pt x="12291" y="482876"/>
                      </a:cubicBezTo>
                      <a:cubicBezTo>
                        <a:pt x="9583" y="461889"/>
                        <a:pt x="-3729" y="190914"/>
                        <a:pt x="1010" y="136077"/>
                      </a:cubicBezTo>
                      <a:cubicBezTo>
                        <a:pt x="101206" y="283663"/>
                        <a:pt x="271810" y="467129"/>
                        <a:pt x="338155" y="499625"/>
                      </a:cubicBezTo>
                      <a:cubicBezTo>
                        <a:pt x="466108" y="561232"/>
                        <a:pt x="644159" y="532798"/>
                        <a:pt x="749771" y="438695"/>
                      </a:cubicBezTo>
                      <a:cubicBezTo>
                        <a:pt x="879755" y="323606"/>
                        <a:pt x="980628" y="140816"/>
                        <a:pt x="1082854" y="0"/>
                      </a:cubicBezTo>
                      <a:cubicBezTo>
                        <a:pt x="1093687" y="35204"/>
                        <a:pt x="1140223" y="313022"/>
                        <a:pt x="1132592" y="415169"/>
                      </a:cubicBezTo>
                      <a:cubicBezTo>
                        <a:pt x="1136653" y="434125"/>
                        <a:pt x="845225" y="937114"/>
                        <a:pt x="823562" y="958101"/>
                      </a:cubicBezTo>
                      <a:cubicBezTo>
                        <a:pt x="753234" y="1106160"/>
                        <a:pt x="682907" y="1220907"/>
                        <a:pt x="523743" y="1302339"/>
                      </a:cubicBezTo>
                      <a:close/>
                    </a:path>
                  </a:pathLst>
                </a:custGeom>
                <a:solidFill>
                  <a:srgbClr val="EABB95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11">
                  <a:extLst>
                    <a:ext uri="{FF2B5EF4-FFF2-40B4-BE49-F238E27FC236}">
                      <a16:creationId xmlns:a16="http://schemas.microsoft.com/office/drawing/2014/main" id="{B279A602-F48B-4161-BA8F-26F3C0012DD7}"/>
                    </a:ext>
                  </a:extLst>
                </p:cNvPr>
                <p:cNvSpPr/>
                <p:nvPr/>
              </p:nvSpPr>
              <p:spPr>
                <a:xfrm>
                  <a:off x="9175365" y="2159075"/>
                  <a:ext cx="1123546" cy="1686078"/>
                </a:xfrm>
                <a:custGeom>
                  <a:avLst/>
                  <a:gdLst>
                    <a:gd name="connsiteX0" fmla="*/ 1691289 w 1691891"/>
                    <a:gd name="connsiteY0" fmla="*/ 1141812 h 2538979"/>
                    <a:gd name="connsiteX1" fmla="*/ 1648638 w 1691891"/>
                    <a:gd name="connsiteY1" fmla="*/ 1048386 h 2538979"/>
                    <a:gd name="connsiteX2" fmla="*/ 1639161 w 1691891"/>
                    <a:gd name="connsiteY2" fmla="*/ 1053802 h 2538979"/>
                    <a:gd name="connsiteX3" fmla="*/ 1381223 w 1691891"/>
                    <a:gd name="connsiteY3" fmla="*/ 221770 h 2538979"/>
                    <a:gd name="connsiteX4" fmla="*/ 1086052 w 1691891"/>
                    <a:gd name="connsiteY4" fmla="*/ 42366 h 2538979"/>
                    <a:gd name="connsiteX5" fmla="*/ 602674 w 1691891"/>
                    <a:gd name="connsiteY5" fmla="*/ 41689 h 2538979"/>
                    <a:gd name="connsiteX6" fmla="*/ 604706 w 1691891"/>
                    <a:gd name="connsiteY6" fmla="*/ 47782 h 2538979"/>
                    <a:gd name="connsiteX7" fmla="*/ 560024 w 1691891"/>
                    <a:gd name="connsiteY7" fmla="*/ 53198 h 2538979"/>
                    <a:gd name="connsiteX8" fmla="*/ 317658 w 1691891"/>
                    <a:gd name="connsiteY8" fmla="*/ 215677 h 2538979"/>
                    <a:gd name="connsiteX9" fmla="*/ 258082 w 1691891"/>
                    <a:gd name="connsiteY9" fmla="*/ 267806 h 2538979"/>
                    <a:gd name="connsiteX10" fmla="*/ 61752 w 1691891"/>
                    <a:gd name="connsiteY10" fmla="*/ 460751 h 2538979"/>
                    <a:gd name="connsiteX11" fmla="*/ 22487 w 1691891"/>
                    <a:gd name="connsiteY11" fmla="*/ 1172954 h 2538979"/>
                    <a:gd name="connsiteX12" fmla="*/ 14362 w 1691891"/>
                    <a:gd name="connsiteY12" fmla="*/ 1181078 h 2538979"/>
                    <a:gd name="connsiteX13" fmla="*/ 46182 w 1691891"/>
                    <a:gd name="connsiteY13" fmla="*/ 1374700 h 2538979"/>
                    <a:gd name="connsiteX14" fmla="*/ 78001 w 1691891"/>
                    <a:gd name="connsiteY14" fmla="*/ 1526348 h 2538979"/>
                    <a:gd name="connsiteX15" fmla="*/ 178873 w 1691891"/>
                    <a:gd name="connsiteY15" fmla="*/ 1690181 h 2538979"/>
                    <a:gd name="connsiteX16" fmla="*/ 226263 w 1691891"/>
                    <a:gd name="connsiteY16" fmla="*/ 1733509 h 2538979"/>
                    <a:gd name="connsiteX17" fmla="*/ 311565 w 1691891"/>
                    <a:gd name="connsiteY17" fmla="*/ 2033420 h 2538979"/>
                    <a:gd name="connsiteX18" fmla="*/ 646002 w 1691891"/>
                    <a:gd name="connsiteY18" fmla="*/ 2455867 h 2538979"/>
                    <a:gd name="connsiteX19" fmla="*/ 1155106 w 1691891"/>
                    <a:gd name="connsiteY19" fmla="*/ 2436234 h 2538979"/>
                    <a:gd name="connsiteX20" fmla="*/ 1264103 w 1691891"/>
                    <a:gd name="connsiteY20" fmla="*/ 2324530 h 2538979"/>
                    <a:gd name="connsiteX21" fmla="*/ 1528133 w 1691891"/>
                    <a:gd name="connsiteY21" fmla="*/ 1701690 h 2538979"/>
                    <a:gd name="connsiteX22" fmla="*/ 1612081 w 1691891"/>
                    <a:gd name="connsiteY22" fmla="*/ 1571030 h 2538979"/>
                    <a:gd name="connsiteX23" fmla="*/ 1671656 w 1691891"/>
                    <a:gd name="connsiteY23" fmla="*/ 1476250 h 2538979"/>
                    <a:gd name="connsiteX24" fmla="*/ 1691289 w 1691891"/>
                    <a:gd name="connsiteY24" fmla="*/ 1141812 h 2538979"/>
                    <a:gd name="connsiteX25" fmla="*/ 1691289 w 1691891"/>
                    <a:gd name="connsiteY25" fmla="*/ 1141812 h 253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91891" h="2538979">
                      <a:moveTo>
                        <a:pt x="1691289" y="1141812"/>
                      </a:moveTo>
                      <a:cubicBezTo>
                        <a:pt x="1689258" y="1105931"/>
                        <a:pt x="1682488" y="1070727"/>
                        <a:pt x="1648638" y="1048386"/>
                      </a:cubicBezTo>
                      <a:cubicBezTo>
                        <a:pt x="1645253" y="1050417"/>
                        <a:pt x="1641191" y="1051771"/>
                        <a:pt x="1639161" y="1053802"/>
                      </a:cubicBezTo>
                      <a:cubicBezTo>
                        <a:pt x="1621558" y="995580"/>
                        <a:pt x="1616142" y="494601"/>
                        <a:pt x="1381223" y="221770"/>
                      </a:cubicBezTo>
                      <a:cubicBezTo>
                        <a:pt x="1294568" y="143239"/>
                        <a:pt x="1195049" y="85694"/>
                        <a:pt x="1086052" y="42366"/>
                      </a:cubicBezTo>
                      <a:cubicBezTo>
                        <a:pt x="925603" y="-20595"/>
                        <a:pt x="763124" y="-7055"/>
                        <a:pt x="602674" y="41689"/>
                      </a:cubicBezTo>
                      <a:cubicBezTo>
                        <a:pt x="605383" y="43720"/>
                        <a:pt x="605383" y="47782"/>
                        <a:pt x="604706" y="47782"/>
                      </a:cubicBezTo>
                      <a:cubicBezTo>
                        <a:pt x="589812" y="47782"/>
                        <a:pt x="576272" y="60645"/>
                        <a:pt x="560024" y="53198"/>
                      </a:cubicBezTo>
                      <a:cubicBezTo>
                        <a:pt x="461182" y="80278"/>
                        <a:pt x="376557" y="127668"/>
                        <a:pt x="317658" y="215677"/>
                      </a:cubicBezTo>
                      <a:cubicBezTo>
                        <a:pt x="302764" y="237341"/>
                        <a:pt x="285839" y="259682"/>
                        <a:pt x="258082" y="267806"/>
                      </a:cubicBezTo>
                      <a:cubicBezTo>
                        <a:pt x="170750" y="309780"/>
                        <a:pt x="97633" y="370033"/>
                        <a:pt x="61752" y="460751"/>
                      </a:cubicBezTo>
                      <a:cubicBezTo>
                        <a:pt x="-41828" y="724104"/>
                        <a:pt x="14362" y="1116763"/>
                        <a:pt x="22487" y="1172954"/>
                      </a:cubicBezTo>
                      <a:cubicBezTo>
                        <a:pt x="19778" y="1175662"/>
                        <a:pt x="-12040" y="892676"/>
                        <a:pt x="14362" y="1181078"/>
                      </a:cubicBezTo>
                      <a:cubicBezTo>
                        <a:pt x="-10009" y="1250809"/>
                        <a:pt x="20456" y="1313093"/>
                        <a:pt x="46182" y="1374700"/>
                      </a:cubicBezTo>
                      <a:cubicBezTo>
                        <a:pt x="66491" y="1424121"/>
                        <a:pt x="82062" y="1472188"/>
                        <a:pt x="78001" y="1526348"/>
                      </a:cubicBezTo>
                      <a:cubicBezTo>
                        <a:pt x="72585" y="1604203"/>
                        <a:pt x="99665" y="1662424"/>
                        <a:pt x="178873" y="1690181"/>
                      </a:cubicBezTo>
                      <a:cubicBezTo>
                        <a:pt x="200537" y="1697628"/>
                        <a:pt x="221524" y="1707783"/>
                        <a:pt x="226263" y="1733509"/>
                      </a:cubicBezTo>
                      <a:cubicBezTo>
                        <a:pt x="243865" y="1836413"/>
                        <a:pt x="279746" y="1934578"/>
                        <a:pt x="311565" y="2033420"/>
                      </a:cubicBezTo>
                      <a:cubicBezTo>
                        <a:pt x="374526" y="2176944"/>
                        <a:pt x="543099" y="2382074"/>
                        <a:pt x="646002" y="2455867"/>
                      </a:cubicBezTo>
                      <a:cubicBezTo>
                        <a:pt x="809837" y="2572988"/>
                        <a:pt x="998719" y="2566218"/>
                        <a:pt x="1155106" y="2436234"/>
                      </a:cubicBezTo>
                      <a:cubicBezTo>
                        <a:pt x="1195049" y="2402384"/>
                        <a:pt x="1228898" y="2362441"/>
                        <a:pt x="1264103" y="2324530"/>
                      </a:cubicBezTo>
                      <a:cubicBezTo>
                        <a:pt x="1340603" y="2239228"/>
                        <a:pt x="1522039" y="1997539"/>
                        <a:pt x="1528133" y="1701690"/>
                      </a:cubicBezTo>
                      <a:cubicBezTo>
                        <a:pt x="1528809" y="1640083"/>
                        <a:pt x="1559951" y="1598787"/>
                        <a:pt x="1612081" y="1571030"/>
                      </a:cubicBezTo>
                      <a:cubicBezTo>
                        <a:pt x="1645931" y="1548689"/>
                        <a:pt x="1670302" y="1516193"/>
                        <a:pt x="1671656" y="1476250"/>
                      </a:cubicBezTo>
                      <a:cubicBezTo>
                        <a:pt x="1677749" y="1363868"/>
                        <a:pt x="1695351" y="1253517"/>
                        <a:pt x="1691289" y="1141812"/>
                      </a:cubicBezTo>
                      <a:lnTo>
                        <a:pt x="1691289" y="1141812"/>
                      </a:lnTo>
                      <a:close/>
                    </a:path>
                  </a:pathLst>
                </a:custGeom>
                <a:solidFill>
                  <a:srgbClr val="F9C9A2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15">
                  <a:extLst>
                    <a:ext uri="{FF2B5EF4-FFF2-40B4-BE49-F238E27FC236}">
                      <a16:creationId xmlns:a16="http://schemas.microsoft.com/office/drawing/2014/main" id="{C035E627-FDA6-480D-9653-3C2A96CD0448}"/>
                    </a:ext>
                  </a:extLst>
                </p:cNvPr>
                <p:cNvSpPr/>
                <p:nvPr/>
              </p:nvSpPr>
              <p:spPr>
                <a:xfrm>
                  <a:off x="9160839" y="2146343"/>
                  <a:ext cx="1109349" cy="979052"/>
                </a:xfrm>
                <a:custGeom>
                  <a:avLst/>
                  <a:gdLst>
                    <a:gd name="connsiteX0" fmla="*/ 1596043 w 1670512"/>
                    <a:gd name="connsiteY0" fmla="*/ 500233 h 1474304"/>
                    <a:gd name="connsiteX1" fmla="*/ 1629216 w 1670512"/>
                    <a:gd name="connsiteY1" fmla="*/ 653235 h 1474304"/>
                    <a:gd name="connsiteX2" fmla="*/ 1648172 w 1670512"/>
                    <a:gd name="connsiteY2" fmla="*/ 875967 h 1474304"/>
                    <a:gd name="connsiteX3" fmla="*/ 1670512 w 1670512"/>
                    <a:gd name="connsiteY3" fmla="*/ 1066204 h 1474304"/>
                    <a:gd name="connsiteX4" fmla="*/ 1590627 w 1670512"/>
                    <a:gd name="connsiteY4" fmla="*/ 1390486 h 1474304"/>
                    <a:gd name="connsiteX5" fmla="*/ 1568963 w 1670512"/>
                    <a:gd name="connsiteY5" fmla="*/ 1430429 h 1474304"/>
                    <a:gd name="connsiteX6" fmla="*/ 1529697 w 1670512"/>
                    <a:gd name="connsiteY6" fmla="*/ 1267950 h 1474304"/>
                    <a:gd name="connsiteX7" fmla="*/ 1441010 w 1670512"/>
                    <a:gd name="connsiteY7" fmla="*/ 1079067 h 1474304"/>
                    <a:gd name="connsiteX8" fmla="*/ 1377372 w 1670512"/>
                    <a:gd name="connsiteY8" fmla="*/ 912525 h 1474304"/>
                    <a:gd name="connsiteX9" fmla="*/ 1292071 w 1670512"/>
                    <a:gd name="connsiteY9" fmla="*/ 722288 h 1474304"/>
                    <a:gd name="connsiteX10" fmla="*/ 998253 w 1670512"/>
                    <a:gd name="connsiteY10" fmla="*/ 583504 h 1474304"/>
                    <a:gd name="connsiteX11" fmla="*/ 815463 w 1670512"/>
                    <a:gd name="connsiteY11" fmla="*/ 583504 h 1474304"/>
                    <a:gd name="connsiteX12" fmla="*/ 409941 w 1670512"/>
                    <a:gd name="connsiteY12" fmla="*/ 648495 h 1474304"/>
                    <a:gd name="connsiteX13" fmla="*/ 300267 w 1670512"/>
                    <a:gd name="connsiteY13" fmla="*/ 687084 h 1474304"/>
                    <a:gd name="connsiteX14" fmla="*/ 187208 w 1670512"/>
                    <a:gd name="connsiteY14" fmla="*/ 796758 h 1474304"/>
                    <a:gd name="connsiteX15" fmla="*/ 187208 w 1670512"/>
                    <a:gd name="connsiteY15" fmla="*/ 970747 h 1474304"/>
                    <a:gd name="connsiteX16" fmla="*/ 183823 w 1670512"/>
                    <a:gd name="connsiteY16" fmla="*/ 1054695 h 1474304"/>
                    <a:gd name="connsiteX17" fmla="*/ 179084 w 1670512"/>
                    <a:gd name="connsiteY17" fmla="*/ 1427721 h 1474304"/>
                    <a:gd name="connsiteX18" fmla="*/ 168252 w 1670512"/>
                    <a:gd name="connsiteY18" fmla="*/ 1470372 h 1474304"/>
                    <a:gd name="connsiteX19" fmla="*/ 135079 w 1670512"/>
                    <a:gd name="connsiteY19" fmla="*/ 1448031 h 1474304"/>
                    <a:gd name="connsiteX20" fmla="*/ 98521 w 1670512"/>
                    <a:gd name="connsiteY20" fmla="*/ 1338358 h 1474304"/>
                    <a:gd name="connsiteX21" fmla="*/ 45715 w 1670512"/>
                    <a:gd name="connsiteY21" fmla="*/ 1207020 h 1474304"/>
                    <a:gd name="connsiteX22" fmla="*/ 30144 w 1670512"/>
                    <a:gd name="connsiteY22" fmla="*/ 1168431 h 1474304"/>
                    <a:gd name="connsiteX23" fmla="*/ 9834 w 1670512"/>
                    <a:gd name="connsiteY23" fmla="*/ 1005951 h 1474304"/>
                    <a:gd name="connsiteX24" fmla="*/ 5095 w 1670512"/>
                    <a:gd name="connsiteY24" fmla="*/ 708071 h 1474304"/>
                    <a:gd name="connsiteX25" fmla="*/ 79565 w 1670512"/>
                    <a:gd name="connsiteY25" fmla="*/ 460290 h 1474304"/>
                    <a:gd name="connsiteX26" fmla="*/ 276572 w 1670512"/>
                    <a:gd name="connsiteY26" fmla="*/ 266668 h 1474304"/>
                    <a:gd name="connsiteX27" fmla="*/ 336825 w 1670512"/>
                    <a:gd name="connsiteY27" fmla="*/ 214539 h 1474304"/>
                    <a:gd name="connsiteX28" fmla="*/ 623872 w 1670512"/>
                    <a:gd name="connsiteY28" fmla="*/ 39873 h 1474304"/>
                    <a:gd name="connsiteX29" fmla="*/ 1110635 w 1670512"/>
                    <a:gd name="connsiteY29" fmla="*/ 42581 h 1474304"/>
                    <a:gd name="connsiteX30" fmla="*/ 1407160 w 1670512"/>
                    <a:gd name="connsiteY30" fmla="*/ 222663 h 1474304"/>
                    <a:gd name="connsiteX31" fmla="*/ 1596043 w 1670512"/>
                    <a:gd name="connsiteY31" fmla="*/ 500233 h 1474304"/>
                    <a:gd name="connsiteX32" fmla="*/ 1596043 w 1670512"/>
                    <a:gd name="connsiteY32" fmla="*/ 500233 h 147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670512" h="1474304">
                      <a:moveTo>
                        <a:pt x="1596043" y="500233"/>
                      </a:moveTo>
                      <a:cubicBezTo>
                        <a:pt x="1606875" y="551685"/>
                        <a:pt x="1626508" y="601106"/>
                        <a:pt x="1629216" y="653235"/>
                      </a:cubicBezTo>
                      <a:cubicBezTo>
                        <a:pt x="1633955" y="735151"/>
                        <a:pt x="1652234" y="788634"/>
                        <a:pt x="1648172" y="875967"/>
                      </a:cubicBezTo>
                      <a:cubicBezTo>
                        <a:pt x="1662389" y="938251"/>
                        <a:pt x="1646141" y="1004597"/>
                        <a:pt x="1670512" y="1066204"/>
                      </a:cubicBezTo>
                      <a:cubicBezTo>
                        <a:pt x="1615676" y="1167077"/>
                        <a:pt x="1610260" y="1280813"/>
                        <a:pt x="1590627" y="1390486"/>
                      </a:cubicBezTo>
                      <a:cubicBezTo>
                        <a:pt x="1587919" y="1406057"/>
                        <a:pt x="1589950" y="1425013"/>
                        <a:pt x="1568963" y="1430429"/>
                      </a:cubicBezTo>
                      <a:cubicBezTo>
                        <a:pt x="1535113" y="1383716"/>
                        <a:pt x="1530374" y="1281490"/>
                        <a:pt x="1529697" y="1267950"/>
                      </a:cubicBezTo>
                      <a:cubicBezTo>
                        <a:pt x="1527666" y="1191449"/>
                        <a:pt x="1499232" y="1128488"/>
                        <a:pt x="1441010" y="1079067"/>
                      </a:cubicBezTo>
                      <a:cubicBezTo>
                        <a:pt x="1390236" y="1035062"/>
                        <a:pt x="1377372" y="974809"/>
                        <a:pt x="1377372" y="912525"/>
                      </a:cubicBezTo>
                      <a:cubicBezTo>
                        <a:pt x="1377372" y="835347"/>
                        <a:pt x="1347584" y="773740"/>
                        <a:pt x="1292071" y="722288"/>
                      </a:cubicBezTo>
                      <a:cubicBezTo>
                        <a:pt x="1208799" y="645787"/>
                        <a:pt x="1112666" y="595013"/>
                        <a:pt x="998253" y="583504"/>
                      </a:cubicBezTo>
                      <a:cubicBezTo>
                        <a:pt x="982682" y="581473"/>
                        <a:pt x="832388" y="582827"/>
                        <a:pt x="815463" y="583504"/>
                      </a:cubicBezTo>
                      <a:cubicBezTo>
                        <a:pt x="678032" y="593659"/>
                        <a:pt x="543987" y="615323"/>
                        <a:pt x="409941" y="648495"/>
                      </a:cubicBezTo>
                      <a:cubicBezTo>
                        <a:pt x="372029" y="657296"/>
                        <a:pt x="336148" y="673544"/>
                        <a:pt x="300267" y="687084"/>
                      </a:cubicBezTo>
                      <a:cubicBezTo>
                        <a:pt x="247461" y="708071"/>
                        <a:pt x="216996" y="752076"/>
                        <a:pt x="187208" y="796758"/>
                      </a:cubicBezTo>
                      <a:cubicBezTo>
                        <a:pt x="159451" y="838055"/>
                        <a:pt x="187885" y="953822"/>
                        <a:pt x="187208" y="970747"/>
                      </a:cubicBezTo>
                      <a:cubicBezTo>
                        <a:pt x="179084" y="992411"/>
                        <a:pt x="189239" y="1031677"/>
                        <a:pt x="183823" y="1054695"/>
                      </a:cubicBezTo>
                      <a:cubicBezTo>
                        <a:pt x="156066" y="1179263"/>
                        <a:pt x="166221" y="1302477"/>
                        <a:pt x="179084" y="1427721"/>
                      </a:cubicBezTo>
                      <a:cubicBezTo>
                        <a:pt x="181115" y="1443292"/>
                        <a:pt x="179761" y="1457509"/>
                        <a:pt x="168252" y="1470372"/>
                      </a:cubicBezTo>
                      <a:cubicBezTo>
                        <a:pt x="143880" y="1483235"/>
                        <a:pt x="140495" y="1461571"/>
                        <a:pt x="135079" y="1448031"/>
                      </a:cubicBezTo>
                      <a:cubicBezTo>
                        <a:pt x="120862" y="1412150"/>
                        <a:pt x="109353" y="1374915"/>
                        <a:pt x="98521" y="1338358"/>
                      </a:cubicBezTo>
                      <a:cubicBezTo>
                        <a:pt x="84981" y="1292322"/>
                        <a:pt x="74149" y="1245609"/>
                        <a:pt x="45715" y="1207020"/>
                      </a:cubicBezTo>
                      <a:cubicBezTo>
                        <a:pt x="39622" y="1198219"/>
                        <a:pt x="26759" y="1179263"/>
                        <a:pt x="30144" y="1168431"/>
                      </a:cubicBezTo>
                      <a:cubicBezTo>
                        <a:pt x="21343" y="1110886"/>
                        <a:pt x="18635" y="1064173"/>
                        <a:pt x="9834" y="1005951"/>
                      </a:cubicBezTo>
                      <a:cubicBezTo>
                        <a:pt x="4418" y="963300"/>
                        <a:pt x="-6414" y="768324"/>
                        <a:pt x="5095" y="708071"/>
                      </a:cubicBezTo>
                      <a:cubicBezTo>
                        <a:pt x="15250" y="620739"/>
                        <a:pt x="40299" y="538822"/>
                        <a:pt x="79565" y="460290"/>
                      </a:cubicBezTo>
                      <a:cubicBezTo>
                        <a:pt x="124247" y="372957"/>
                        <a:pt x="189916" y="308642"/>
                        <a:pt x="276572" y="266668"/>
                      </a:cubicBezTo>
                      <a:cubicBezTo>
                        <a:pt x="304329" y="258544"/>
                        <a:pt x="321254" y="236880"/>
                        <a:pt x="336825" y="214539"/>
                      </a:cubicBezTo>
                      <a:cubicBezTo>
                        <a:pt x="395724" y="126529"/>
                        <a:pt x="527739" y="75077"/>
                        <a:pt x="623872" y="39873"/>
                      </a:cubicBezTo>
                      <a:cubicBezTo>
                        <a:pt x="786352" y="-6840"/>
                        <a:pt x="949508" y="-20380"/>
                        <a:pt x="1110635" y="42581"/>
                      </a:cubicBezTo>
                      <a:cubicBezTo>
                        <a:pt x="1220308" y="85232"/>
                        <a:pt x="1320504" y="142777"/>
                        <a:pt x="1407160" y="222663"/>
                      </a:cubicBezTo>
                      <a:cubicBezTo>
                        <a:pt x="1474860" y="272084"/>
                        <a:pt x="1562870" y="422378"/>
                        <a:pt x="1596043" y="500233"/>
                      </a:cubicBezTo>
                      <a:lnTo>
                        <a:pt x="1596043" y="500233"/>
                      </a:lnTo>
                      <a:close/>
                    </a:path>
                  </a:pathLst>
                </a:custGeom>
                <a:solidFill>
                  <a:srgbClr val="735345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36F4430-760F-4220-BC0D-D88A5CF0AB95}"/>
                  </a:ext>
                </a:extLst>
              </p:cNvPr>
              <p:cNvGrpSpPr/>
              <p:nvPr/>
            </p:nvGrpSpPr>
            <p:grpSpPr>
              <a:xfrm>
                <a:off x="7666953" y="2079628"/>
                <a:ext cx="4378442" cy="2552271"/>
                <a:chOff x="7648703" y="3597532"/>
                <a:chExt cx="4378442" cy="2552271"/>
              </a:xfrm>
            </p:grpSpPr>
            <p:sp>
              <p:nvSpPr>
                <p:cNvPr id="37" name="Freeform: Shape 7">
                  <a:extLst>
                    <a:ext uri="{FF2B5EF4-FFF2-40B4-BE49-F238E27FC236}">
                      <a16:creationId xmlns:a16="http://schemas.microsoft.com/office/drawing/2014/main" id="{03531231-7EF6-4AE0-8E75-AA6AE5D6F6F0}"/>
                    </a:ext>
                  </a:extLst>
                </p:cNvPr>
                <p:cNvSpPr/>
                <p:nvPr/>
              </p:nvSpPr>
              <p:spPr>
                <a:xfrm>
                  <a:off x="7690873" y="3597532"/>
                  <a:ext cx="4335402" cy="2538590"/>
                </a:xfrm>
                <a:custGeom>
                  <a:avLst/>
                  <a:gdLst>
                    <a:gd name="connsiteX0" fmla="*/ 6344994 w 6528460"/>
                    <a:gd name="connsiteY0" fmla="*/ 2262547 h 3818030"/>
                    <a:gd name="connsiteX1" fmla="*/ 6144602 w 6528460"/>
                    <a:gd name="connsiteY1" fmla="*/ 1972792 h 3818030"/>
                    <a:gd name="connsiteX2" fmla="*/ 5445939 w 6528460"/>
                    <a:gd name="connsiteY2" fmla="*/ 890270 h 3818030"/>
                    <a:gd name="connsiteX3" fmla="*/ 5229977 w 6528460"/>
                    <a:gd name="connsiteY3" fmla="*/ 680401 h 3818030"/>
                    <a:gd name="connsiteX4" fmla="*/ 3865824 w 6528460"/>
                    <a:gd name="connsiteY4" fmla="*/ 107660 h 3818030"/>
                    <a:gd name="connsiteX5" fmla="*/ 3766982 w 6528460"/>
                    <a:gd name="connsiteY5" fmla="*/ 35898 h 3818030"/>
                    <a:gd name="connsiteX6" fmla="*/ 3748702 w 6528460"/>
                    <a:gd name="connsiteY6" fmla="*/ 16 h 3818030"/>
                    <a:gd name="connsiteX7" fmla="*/ 3731777 w 6528460"/>
                    <a:gd name="connsiteY7" fmla="*/ 16 h 3818030"/>
                    <a:gd name="connsiteX8" fmla="*/ 3712145 w 6528460"/>
                    <a:gd name="connsiteY8" fmla="*/ 32513 h 3818030"/>
                    <a:gd name="connsiteX9" fmla="*/ 3653923 w 6528460"/>
                    <a:gd name="connsiteY9" fmla="*/ 195669 h 3818030"/>
                    <a:gd name="connsiteX10" fmla="*/ 3180023 w 6528460"/>
                    <a:gd name="connsiteY10" fmla="*/ 645874 h 3818030"/>
                    <a:gd name="connsiteX11" fmla="*/ 3076443 w 6528460"/>
                    <a:gd name="connsiteY11" fmla="*/ 645874 h 3818030"/>
                    <a:gd name="connsiteX12" fmla="*/ 2645871 w 6528460"/>
                    <a:gd name="connsiteY12" fmla="*/ 100212 h 3818030"/>
                    <a:gd name="connsiteX13" fmla="*/ 2621499 w 6528460"/>
                    <a:gd name="connsiteY13" fmla="*/ 72455 h 3818030"/>
                    <a:gd name="connsiteX14" fmla="*/ 2594420 w 6528460"/>
                    <a:gd name="connsiteY14" fmla="*/ 137447 h 3818030"/>
                    <a:gd name="connsiteX15" fmla="*/ 2517919 w 6528460"/>
                    <a:gd name="connsiteY15" fmla="*/ 216656 h 3818030"/>
                    <a:gd name="connsiteX16" fmla="*/ 2366271 w 6528460"/>
                    <a:gd name="connsiteY16" fmla="*/ 254568 h 3818030"/>
                    <a:gd name="connsiteX17" fmla="*/ 2113750 w 6528460"/>
                    <a:gd name="connsiteY17" fmla="*/ 353410 h 3818030"/>
                    <a:gd name="connsiteX18" fmla="*/ 1872738 w 6528460"/>
                    <a:gd name="connsiteY18" fmla="*/ 467823 h 3818030"/>
                    <a:gd name="connsiteX19" fmla="*/ 1704843 w 6528460"/>
                    <a:gd name="connsiteY19" fmla="*/ 524691 h 3818030"/>
                    <a:gd name="connsiteX20" fmla="*/ 1379883 w 6528460"/>
                    <a:gd name="connsiteY20" fmla="*/ 749455 h 3818030"/>
                    <a:gd name="connsiteX21" fmla="*/ 1064402 w 6528460"/>
                    <a:gd name="connsiteY21" fmla="*/ 1079153 h 3818030"/>
                    <a:gd name="connsiteX22" fmla="*/ 826098 w 6528460"/>
                    <a:gd name="connsiteY22" fmla="*/ 1349953 h 3818030"/>
                    <a:gd name="connsiteX23" fmla="*/ 475413 w 6528460"/>
                    <a:gd name="connsiteY23" fmla="*/ 2016120 h 3818030"/>
                    <a:gd name="connsiteX24" fmla="*/ 254034 w 6528460"/>
                    <a:gd name="connsiteY24" fmla="*/ 2419611 h 3818030"/>
                    <a:gd name="connsiteX25" fmla="*/ 87492 w 6528460"/>
                    <a:gd name="connsiteY25" fmla="*/ 3492655 h 3818030"/>
                    <a:gd name="connsiteX26" fmla="*/ 2057559 w 6528460"/>
                    <a:gd name="connsiteY26" fmla="*/ 3477084 h 3818030"/>
                    <a:gd name="connsiteX27" fmla="*/ 3437283 w 6528460"/>
                    <a:gd name="connsiteY27" fmla="*/ 3564416 h 3818030"/>
                    <a:gd name="connsiteX28" fmla="*/ 4198230 w 6528460"/>
                    <a:gd name="connsiteY28" fmla="*/ 3807459 h 3818030"/>
                    <a:gd name="connsiteX29" fmla="*/ 4395914 w 6528460"/>
                    <a:gd name="connsiteY29" fmla="*/ 3798658 h 3818030"/>
                    <a:gd name="connsiteX30" fmla="*/ 5188003 w 6528460"/>
                    <a:gd name="connsiteY30" fmla="*/ 3708617 h 3818030"/>
                    <a:gd name="connsiteX31" fmla="*/ 5982799 w 6528460"/>
                    <a:gd name="connsiteY31" fmla="*/ 3600297 h 3818030"/>
                    <a:gd name="connsiteX32" fmla="*/ 6208240 w 6528460"/>
                    <a:gd name="connsiteY32" fmla="*/ 3570510 h 3818030"/>
                    <a:gd name="connsiteX33" fmla="*/ 6409986 w 6528460"/>
                    <a:gd name="connsiteY33" fmla="*/ 3411415 h 3818030"/>
                    <a:gd name="connsiteX34" fmla="*/ 6495288 w 6528460"/>
                    <a:gd name="connsiteY34" fmla="*/ 3106088 h 3818030"/>
                    <a:gd name="connsiteX35" fmla="*/ 6528461 w 6528460"/>
                    <a:gd name="connsiteY35" fmla="*/ 2878617 h 3818030"/>
                    <a:gd name="connsiteX36" fmla="*/ 6344994 w 6528460"/>
                    <a:gd name="connsiteY36" fmla="*/ 2262547 h 3818030"/>
                    <a:gd name="connsiteX37" fmla="*/ 6344994 w 6528460"/>
                    <a:gd name="connsiteY37" fmla="*/ 2262547 h 3818030"/>
                    <a:gd name="connsiteX0" fmla="*/ 6344994 w 6528462"/>
                    <a:gd name="connsiteY0" fmla="*/ 2262547 h 3798693"/>
                    <a:gd name="connsiteX1" fmla="*/ 6144602 w 6528462"/>
                    <a:gd name="connsiteY1" fmla="*/ 1972792 h 3798693"/>
                    <a:gd name="connsiteX2" fmla="*/ 5445939 w 6528462"/>
                    <a:gd name="connsiteY2" fmla="*/ 890270 h 3798693"/>
                    <a:gd name="connsiteX3" fmla="*/ 5229977 w 6528462"/>
                    <a:gd name="connsiteY3" fmla="*/ 680401 h 3798693"/>
                    <a:gd name="connsiteX4" fmla="*/ 3865824 w 6528462"/>
                    <a:gd name="connsiteY4" fmla="*/ 107660 h 3798693"/>
                    <a:gd name="connsiteX5" fmla="*/ 3766982 w 6528462"/>
                    <a:gd name="connsiteY5" fmla="*/ 35898 h 3798693"/>
                    <a:gd name="connsiteX6" fmla="*/ 3748702 w 6528462"/>
                    <a:gd name="connsiteY6" fmla="*/ 16 h 3798693"/>
                    <a:gd name="connsiteX7" fmla="*/ 3731777 w 6528462"/>
                    <a:gd name="connsiteY7" fmla="*/ 16 h 3798693"/>
                    <a:gd name="connsiteX8" fmla="*/ 3712145 w 6528462"/>
                    <a:gd name="connsiteY8" fmla="*/ 32513 h 3798693"/>
                    <a:gd name="connsiteX9" fmla="*/ 3653923 w 6528462"/>
                    <a:gd name="connsiteY9" fmla="*/ 195669 h 3798693"/>
                    <a:gd name="connsiteX10" fmla="*/ 3180023 w 6528462"/>
                    <a:gd name="connsiteY10" fmla="*/ 645874 h 3798693"/>
                    <a:gd name="connsiteX11" fmla="*/ 3076443 w 6528462"/>
                    <a:gd name="connsiteY11" fmla="*/ 645874 h 3798693"/>
                    <a:gd name="connsiteX12" fmla="*/ 2645871 w 6528462"/>
                    <a:gd name="connsiteY12" fmla="*/ 100212 h 3798693"/>
                    <a:gd name="connsiteX13" fmla="*/ 2621499 w 6528462"/>
                    <a:gd name="connsiteY13" fmla="*/ 72455 h 3798693"/>
                    <a:gd name="connsiteX14" fmla="*/ 2594420 w 6528462"/>
                    <a:gd name="connsiteY14" fmla="*/ 137447 h 3798693"/>
                    <a:gd name="connsiteX15" fmla="*/ 2517919 w 6528462"/>
                    <a:gd name="connsiteY15" fmla="*/ 216656 h 3798693"/>
                    <a:gd name="connsiteX16" fmla="*/ 2366271 w 6528462"/>
                    <a:gd name="connsiteY16" fmla="*/ 254568 h 3798693"/>
                    <a:gd name="connsiteX17" fmla="*/ 2113750 w 6528462"/>
                    <a:gd name="connsiteY17" fmla="*/ 353410 h 3798693"/>
                    <a:gd name="connsiteX18" fmla="*/ 1872738 w 6528462"/>
                    <a:gd name="connsiteY18" fmla="*/ 467823 h 3798693"/>
                    <a:gd name="connsiteX19" fmla="*/ 1704843 w 6528462"/>
                    <a:gd name="connsiteY19" fmla="*/ 524691 h 3798693"/>
                    <a:gd name="connsiteX20" fmla="*/ 1379883 w 6528462"/>
                    <a:gd name="connsiteY20" fmla="*/ 749455 h 3798693"/>
                    <a:gd name="connsiteX21" fmla="*/ 1064402 w 6528462"/>
                    <a:gd name="connsiteY21" fmla="*/ 1079153 h 3798693"/>
                    <a:gd name="connsiteX22" fmla="*/ 826098 w 6528462"/>
                    <a:gd name="connsiteY22" fmla="*/ 1349953 h 3798693"/>
                    <a:gd name="connsiteX23" fmla="*/ 475413 w 6528462"/>
                    <a:gd name="connsiteY23" fmla="*/ 2016120 h 3798693"/>
                    <a:gd name="connsiteX24" fmla="*/ 254034 w 6528462"/>
                    <a:gd name="connsiteY24" fmla="*/ 2419611 h 3798693"/>
                    <a:gd name="connsiteX25" fmla="*/ 87492 w 6528462"/>
                    <a:gd name="connsiteY25" fmla="*/ 3492655 h 3798693"/>
                    <a:gd name="connsiteX26" fmla="*/ 2057559 w 6528462"/>
                    <a:gd name="connsiteY26" fmla="*/ 3477084 h 3798693"/>
                    <a:gd name="connsiteX27" fmla="*/ 3437283 w 6528462"/>
                    <a:gd name="connsiteY27" fmla="*/ 3564416 h 3798693"/>
                    <a:gd name="connsiteX28" fmla="*/ 4299808 w 6528462"/>
                    <a:gd name="connsiteY28" fmla="*/ 3626876 h 3798693"/>
                    <a:gd name="connsiteX29" fmla="*/ 4395914 w 6528462"/>
                    <a:gd name="connsiteY29" fmla="*/ 3798658 h 3798693"/>
                    <a:gd name="connsiteX30" fmla="*/ 5188003 w 6528462"/>
                    <a:gd name="connsiteY30" fmla="*/ 3708617 h 3798693"/>
                    <a:gd name="connsiteX31" fmla="*/ 5982799 w 6528462"/>
                    <a:gd name="connsiteY31" fmla="*/ 3600297 h 3798693"/>
                    <a:gd name="connsiteX32" fmla="*/ 6208240 w 6528462"/>
                    <a:gd name="connsiteY32" fmla="*/ 3570510 h 3798693"/>
                    <a:gd name="connsiteX33" fmla="*/ 6409986 w 6528462"/>
                    <a:gd name="connsiteY33" fmla="*/ 3411415 h 3798693"/>
                    <a:gd name="connsiteX34" fmla="*/ 6495288 w 6528462"/>
                    <a:gd name="connsiteY34" fmla="*/ 3106088 h 3798693"/>
                    <a:gd name="connsiteX35" fmla="*/ 6528461 w 6528462"/>
                    <a:gd name="connsiteY35" fmla="*/ 2878617 h 3798693"/>
                    <a:gd name="connsiteX36" fmla="*/ 6344994 w 6528462"/>
                    <a:gd name="connsiteY36" fmla="*/ 2262547 h 3798693"/>
                    <a:gd name="connsiteX37" fmla="*/ 6344994 w 6528462"/>
                    <a:gd name="connsiteY37" fmla="*/ 2262547 h 3798693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2057559 w 6528460"/>
                    <a:gd name="connsiteY26" fmla="*/ 3477084 h 3798658"/>
                    <a:gd name="connsiteX27" fmla="*/ 3437283 w 6528460"/>
                    <a:gd name="connsiteY27" fmla="*/ 3564416 h 3798658"/>
                    <a:gd name="connsiteX28" fmla="*/ 4395914 w 6528460"/>
                    <a:gd name="connsiteY28" fmla="*/ 3798658 h 3798658"/>
                    <a:gd name="connsiteX29" fmla="*/ 5188003 w 6528460"/>
                    <a:gd name="connsiteY29" fmla="*/ 3708617 h 3798658"/>
                    <a:gd name="connsiteX30" fmla="*/ 5982799 w 6528460"/>
                    <a:gd name="connsiteY30" fmla="*/ 3600297 h 3798658"/>
                    <a:gd name="connsiteX31" fmla="*/ 6208240 w 6528460"/>
                    <a:gd name="connsiteY31" fmla="*/ 3570510 h 3798658"/>
                    <a:gd name="connsiteX32" fmla="*/ 6409986 w 6528460"/>
                    <a:gd name="connsiteY32" fmla="*/ 3411415 h 3798658"/>
                    <a:gd name="connsiteX33" fmla="*/ 6495288 w 6528460"/>
                    <a:gd name="connsiteY33" fmla="*/ 3106088 h 3798658"/>
                    <a:gd name="connsiteX34" fmla="*/ 6528461 w 6528460"/>
                    <a:gd name="connsiteY34" fmla="*/ 2878617 h 3798658"/>
                    <a:gd name="connsiteX35" fmla="*/ 6344994 w 6528460"/>
                    <a:gd name="connsiteY35" fmla="*/ 2262547 h 3798658"/>
                    <a:gd name="connsiteX36" fmla="*/ 6344994 w 6528460"/>
                    <a:gd name="connsiteY36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2057559 w 6528462"/>
                    <a:gd name="connsiteY26" fmla="*/ 3477084 h 3798658"/>
                    <a:gd name="connsiteX27" fmla="*/ 3437283 w 6528462"/>
                    <a:gd name="connsiteY27" fmla="*/ 3564416 h 3798658"/>
                    <a:gd name="connsiteX28" fmla="*/ 4395914 w 6528462"/>
                    <a:gd name="connsiteY28" fmla="*/ 3798658 h 3798658"/>
                    <a:gd name="connsiteX29" fmla="*/ 5188003 w 6528462"/>
                    <a:gd name="connsiteY29" fmla="*/ 3708617 h 3798658"/>
                    <a:gd name="connsiteX30" fmla="*/ 5982799 w 6528462"/>
                    <a:gd name="connsiteY30" fmla="*/ 3600297 h 3798658"/>
                    <a:gd name="connsiteX31" fmla="*/ 6208240 w 6528462"/>
                    <a:gd name="connsiteY31" fmla="*/ 3570510 h 3798658"/>
                    <a:gd name="connsiteX32" fmla="*/ 6409986 w 6528462"/>
                    <a:gd name="connsiteY32" fmla="*/ 3411415 h 3798658"/>
                    <a:gd name="connsiteX33" fmla="*/ 6495288 w 6528462"/>
                    <a:gd name="connsiteY33" fmla="*/ 3106088 h 3798658"/>
                    <a:gd name="connsiteX34" fmla="*/ 6528461 w 6528462"/>
                    <a:gd name="connsiteY34" fmla="*/ 2878617 h 3798658"/>
                    <a:gd name="connsiteX35" fmla="*/ 6344994 w 6528462"/>
                    <a:gd name="connsiteY35" fmla="*/ 2262547 h 3798658"/>
                    <a:gd name="connsiteX36" fmla="*/ 6344994 w 6528462"/>
                    <a:gd name="connsiteY36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2061322 w 6528460"/>
                    <a:gd name="connsiteY26" fmla="*/ 3270167 h 3798658"/>
                    <a:gd name="connsiteX27" fmla="*/ 3437283 w 6528460"/>
                    <a:gd name="connsiteY27" fmla="*/ 3564416 h 3798658"/>
                    <a:gd name="connsiteX28" fmla="*/ 4395914 w 6528460"/>
                    <a:gd name="connsiteY28" fmla="*/ 3798658 h 3798658"/>
                    <a:gd name="connsiteX29" fmla="*/ 5188003 w 6528460"/>
                    <a:gd name="connsiteY29" fmla="*/ 3708617 h 3798658"/>
                    <a:gd name="connsiteX30" fmla="*/ 5982799 w 6528460"/>
                    <a:gd name="connsiteY30" fmla="*/ 3600297 h 3798658"/>
                    <a:gd name="connsiteX31" fmla="*/ 6208240 w 6528460"/>
                    <a:gd name="connsiteY31" fmla="*/ 3570510 h 3798658"/>
                    <a:gd name="connsiteX32" fmla="*/ 6409986 w 6528460"/>
                    <a:gd name="connsiteY32" fmla="*/ 3411415 h 3798658"/>
                    <a:gd name="connsiteX33" fmla="*/ 6495288 w 6528460"/>
                    <a:gd name="connsiteY33" fmla="*/ 3106088 h 3798658"/>
                    <a:gd name="connsiteX34" fmla="*/ 6528461 w 6528460"/>
                    <a:gd name="connsiteY34" fmla="*/ 2878617 h 3798658"/>
                    <a:gd name="connsiteX35" fmla="*/ 6344994 w 6528460"/>
                    <a:gd name="connsiteY35" fmla="*/ 2262547 h 3798658"/>
                    <a:gd name="connsiteX36" fmla="*/ 6344994 w 6528460"/>
                    <a:gd name="connsiteY36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2262344 w 6528462"/>
                    <a:gd name="connsiteY26" fmla="*/ 3500256 h 3798658"/>
                    <a:gd name="connsiteX27" fmla="*/ 2061322 w 6528462"/>
                    <a:gd name="connsiteY27" fmla="*/ 3270167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596444 w 6528460"/>
                    <a:gd name="connsiteY26" fmla="*/ 3534115 h 3798658"/>
                    <a:gd name="connsiteX27" fmla="*/ 2061322 w 6528460"/>
                    <a:gd name="connsiteY27" fmla="*/ 3270167 h 3798658"/>
                    <a:gd name="connsiteX28" fmla="*/ 3437283 w 6528460"/>
                    <a:gd name="connsiteY28" fmla="*/ 356441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596444 w 6528462"/>
                    <a:gd name="connsiteY26" fmla="*/ 3534115 h 3798658"/>
                    <a:gd name="connsiteX27" fmla="*/ 2061322 w 6528462"/>
                    <a:gd name="connsiteY27" fmla="*/ 3270167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596444 w 6528460"/>
                    <a:gd name="connsiteY26" fmla="*/ 3534115 h 3798658"/>
                    <a:gd name="connsiteX27" fmla="*/ 2061322 w 6528460"/>
                    <a:gd name="connsiteY27" fmla="*/ 3270167 h 3798658"/>
                    <a:gd name="connsiteX28" fmla="*/ 3437283 w 6528460"/>
                    <a:gd name="connsiteY28" fmla="*/ 356441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061322 w 6528462"/>
                    <a:gd name="connsiteY27" fmla="*/ 3270167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399917 w 6528460"/>
                    <a:gd name="connsiteY27" fmla="*/ 3503420 h 3798658"/>
                    <a:gd name="connsiteX28" fmla="*/ 3437283 w 6528460"/>
                    <a:gd name="connsiteY28" fmla="*/ 356441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399917 w 6528462"/>
                    <a:gd name="connsiteY27" fmla="*/ 3503420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399917 w 6528460"/>
                    <a:gd name="connsiteY27" fmla="*/ 3503420 h 3798658"/>
                    <a:gd name="connsiteX28" fmla="*/ 3719445 w 6528460"/>
                    <a:gd name="connsiteY28" fmla="*/ 3530555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399917 w 6528462"/>
                    <a:gd name="connsiteY27" fmla="*/ 3503420 h 3798658"/>
                    <a:gd name="connsiteX28" fmla="*/ 3617867 w 6528462"/>
                    <a:gd name="connsiteY28" fmla="*/ 3669754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830797"/>
                    <a:gd name="connsiteX1" fmla="*/ 6144602 w 6528460"/>
                    <a:gd name="connsiteY1" fmla="*/ 1972792 h 3830797"/>
                    <a:gd name="connsiteX2" fmla="*/ 5445939 w 6528460"/>
                    <a:gd name="connsiteY2" fmla="*/ 890270 h 3830797"/>
                    <a:gd name="connsiteX3" fmla="*/ 5229977 w 6528460"/>
                    <a:gd name="connsiteY3" fmla="*/ 680401 h 3830797"/>
                    <a:gd name="connsiteX4" fmla="*/ 3865824 w 6528460"/>
                    <a:gd name="connsiteY4" fmla="*/ 107660 h 3830797"/>
                    <a:gd name="connsiteX5" fmla="*/ 3766982 w 6528460"/>
                    <a:gd name="connsiteY5" fmla="*/ 35898 h 3830797"/>
                    <a:gd name="connsiteX6" fmla="*/ 3748702 w 6528460"/>
                    <a:gd name="connsiteY6" fmla="*/ 16 h 3830797"/>
                    <a:gd name="connsiteX7" fmla="*/ 3731777 w 6528460"/>
                    <a:gd name="connsiteY7" fmla="*/ 16 h 3830797"/>
                    <a:gd name="connsiteX8" fmla="*/ 3712145 w 6528460"/>
                    <a:gd name="connsiteY8" fmla="*/ 32513 h 3830797"/>
                    <a:gd name="connsiteX9" fmla="*/ 3653923 w 6528460"/>
                    <a:gd name="connsiteY9" fmla="*/ 195669 h 3830797"/>
                    <a:gd name="connsiteX10" fmla="*/ 3180023 w 6528460"/>
                    <a:gd name="connsiteY10" fmla="*/ 645874 h 3830797"/>
                    <a:gd name="connsiteX11" fmla="*/ 3076443 w 6528460"/>
                    <a:gd name="connsiteY11" fmla="*/ 645874 h 3830797"/>
                    <a:gd name="connsiteX12" fmla="*/ 2645871 w 6528460"/>
                    <a:gd name="connsiteY12" fmla="*/ 100212 h 3830797"/>
                    <a:gd name="connsiteX13" fmla="*/ 2621499 w 6528460"/>
                    <a:gd name="connsiteY13" fmla="*/ 72455 h 3830797"/>
                    <a:gd name="connsiteX14" fmla="*/ 2594420 w 6528460"/>
                    <a:gd name="connsiteY14" fmla="*/ 137447 h 3830797"/>
                    <a:gd name="connsiteX15" fmla="*/ 2517919 w 6528460"/>
                    <a:gd name="connsiteY15" fmla="*/ 216656 h 3830797"/>
                    <a:gd name="connsiteX16" fmla="*/ 2366271 w 6528460"/>
                    <a:gd name="connsiteY16" fmla="*/ 254568 h 3830797"/>
                    <a:gd name="connsiteX17" fmla="*/ 2113750 w 6528460"/>
                    <a:gd name="connsiteY17" fmla="*/ 353410 h 3830797"/>
                    <a:gd name="connsiteX18" fmla="*/ 1872738 w 6528460"/>
                    <a:gd name="connsiteY18" fmla="*/ 467823 h 3830797"/>
                    <a:gd name="connsiteX19" fmla="*/ 1704843 w 6528460"/>
                    <a:gd name="connsiteY19" fmla="*/ 524691 h 3830797"/>
                    <a:gd name="connsiteX20" fmla="*/ 1379883 w 6528460"/>
                    <a:gd name="connsiteY20" fmla="*/ 749455 h 3830797"/>
                    <a:gd name="connsiteX21" fmla="*/ 1064402 w 6528460"/>
                    <a:gd name="connsiteY21" fmla="*/ 1079153 h 3830797"/>
                    <a:gd name="connsiteX22" fmla="*/ 826098 w 6528460"/>
                    <a:gd name="connsiteY22" fmla="*/ 1349953 h 3830797"/>
                    <a:gd name="connsiteX23" fmla="*/ 475413 w 6528460"/>
                    <a:gd name="connsiteY23" fmla="*/ 2016120 h 3830797"/>
                    <a:gd name="connsiteX24" fmla="*/ 254034 w 6528460"/>
                    <a:gd name="connsiteY24" fmla="*/ 2419611 h 3830797"/>
                    <a:gd name="connsiteX25" fmla="*/ 87492 w 6528460"/>
                    <a:gd name="connsiteY25" fmla="*/ 3492655 h 3830797"/>
                    <a:gd name="connsiteX26" fmla="*/ 1600207 w 6528460"/>
                    <a:gd name="connsiteY26" fmla="*/ 3541638 h 3830797"/>
                    <a:gd name="connsiteX27" fmla="*/ 2399917 w 6528460"/>
                    <a:gd name="connsiteY27" fmla="*/ 3503420 h 3830797"/>
                    <a:gd name="connsiteX28" fmla="*/ 3617867 w 6528460"/>
                    <a:gd name="connsiteY28" fmla="*/ 3669754 h 3830797"/>
                    <a:gd name="connsiteX29" fmla="*/ 4395914 w 6528460"/>
                    <a:gd name="connsiteY29" fmla="*/ 3798658 h 3830797"/>
                    <a:gd name="connsiteX30" fmla="*/ 5188003 w 6528460"/>
                    <a:gd name="connsiteY30" fmla="*/ 3708617 h 3830797"/>
                    <a:gd name="connsiteX31" fmla="*/ 5982799 w 6528460"/>
                    <a:gd name="connsiteY31" fmla="*/ 3600297 h 3830797"/>
                    <a:gd name="connsiteX32" fmla="*/ 6208240 w 6528460"/>
                    <a:gd name="connsiteY32" fmla="*/ 3570510 h 3830797"/>
                    <a:gd name="connsiteX33" fmla="*/ 6409986 w 6528460"/>
                    <a:gd name="connsiteY33" fmla="*/ 3411415 h 3830797"/>
                    <a:gd name="connsiteX34" fmla="*/ 6495288 w 6528460"/>
                    <a:gd name="connsiteY34" fmla="*/ 3106088 h 3830797"/>
                    <a:gd name="connsiteX35" fmla="*/ 6528461 w 6528460"/>
                    <a:gd name="connsiteY35" fmla="*/ 2878617 h 3830797"/>
                    <a:gd name="connsiteX36" fmla="*/ 6344994 w 6528460"/>
                    <a:gd name="connsiteY36" fmla="*/ 2262547 h 3830797"/>
                    <a:gd name="connsiteX37" fmla="*/ 6344994 w 6528460"/>
                    <a:gd name="connsiteY37" fmla="*/ 2262547 h 3830797"/>
                    <a:gd name="connsiteX0" fmla="*/ 6344994 w 6528462"/>
                    <a:gd name="connsiteY0" fmla="*/ 2262547 h 3808279"/>
                    <a:gd name="connsiteX1" fmla="*/ 6144602 w 6528462"/>
                    <a:gd name="connsiteY1" fmla="*/ 1972792 h 3808279"/>
                    <a:gd name="connsiteX2" fmla="*/ 5445939 w 6528462"/>
                    <a:gd name="connsiteY2" fmla="*/ 890270 h 3808279"/>
                    <a:gd name="connsiteX3" fmla="*/ 5229977 w 6528462"/>
                    <a:gd name="connsiteY3" fmla="*/ 680401 h 3808279"/>
                    <a:gd name="connsiteX4" fmla="*/ 3865824 w 6528462"/>
                    <a:gd name="connsiteY4" fmla="*/ 107660 h 3808279"/>
                    <a:gd name="connsiteX5" fmla="*/ 3766982 w 6528462"/>
                    <a:gd name="connsiteY5" fmla="*/ 35898 h 3808279"/>
                    <a:gd name="connsiteX6" fmla="*/ 3748702 w 6528462"/>
                    <a:gd name="connsiteY6" fmla="*/ 16 h 3808279"/>
                    <a:gd name="connsiteX7" fmla="*/ 3731777 w 6528462"/>
                    <a:gd name="connsiteY7" fmla="*/ 16 h 3808279"/>
                    <a:gd name="connsiteX8" fmla="*/ 3712145 w 6528462"/>
                    <a:gd name="connsiteY8" fmla="*/ 32513 h 3808279"/>
                    <a:gd name="connsiteX9" fmla="*/ 3653923 w 6528462"/>
                    <a:gd name="connsiteY9" fmla="*/ 195669 h 3808279"/>
                    <a:gd name="connsiteX10" fmla="*/ 3180023 w 6528462"/>
                    <a:gd name="connsiteY10" fmla="*/ 645874 h 3808279"/>
                    <a:gd name="connsiteX11" fmla="*/ 3076443 w 6528462"/>
                    <a:gd name="connsiteY11" fmla="*/ 645874 h 3808279"/>
                    <a:gd name="connsiteX12" fmla="*/ 2645871 w 6528462"/>
                    <a:gd name="connsiteY12" fmla="*/ 100212 h 3808279"/>
                    <a:gd name="connsiteX13" fmla="*/ 2621499 w 6528462"/>
                    <a:gd name="connsiteY13" fmla="*/ 72455 h 3808279"/>
                    <a:gd name="connsiteX14" fmla="*/ 2594420 w 6528462"/>
                    <a:gd name="connsiteY14" fmla="*/ 137447 h 3808279"/>
                    <a:gd name="connsiteX15" fmla="*/ 2517919 w 6528462"/>
                    <a:gd name="connsiteY15" fmla="*/ 216656 h 3808279"/>
                    <a:gd name="connsiteX16" fmla="*/ 2366271 w 6528462"/>
                    <a:gd name="connsiteY16" fmla="*/ 254568 h 3808279"/>
                    <a:gd name="connsiteX17" fmla="*/ 2113750 w 6528462"/>
                    <a:gd name="connsiteY17" fmla="*/ 353410 h 3808279"/>
                    <a:gd name="connsiteX18" fmla="*/ 1872738 w 6528462"/>
                    <a:gd name="connsiteY18" fmla="*/ 467823 h 3808279"/>
                    <a:gd name="connsiteX19" fmla="*/ 1704843 w 6528462"/>
                    <a:gd name="connsiteY19" fmla="*/ 524691 h 3808279"/>
                    <a:gd name="connsiteX20" fmla="*/ 1379883 w 6528462"/>
                    <a:gd name="connsiteY20" fmla="*/ 749455 h 3808279"/>
                    <a:gd name="connsiteX21" fmla="*/ 1064402 w 6528462"/>
                    <a:gd name="connsiteY21" fmla="*/ 1079153 h 3808279"/>
                    <a:gd name="connsiteX22" fmla="*/ 826098 w 6528462"/>
                    <a:gd name="connsiteY22" fmla="*/ 1349953 h 3808279"/>
                    <a:gd name="connsiteX23" fmla="*/ 475413 w 6528462"/>
                    <a:gd name="connsiteY23" fmla="*/ 2016120 h 3808279"/>
                    <a:gd name="connsiteX24" fmla="*/ 254034 w 6528462"/>
                    <a:gd name="connsiteY24" fmla="*/ 2419611 h 3808279"/>
                    <a:gd name="connsiteX25" fmla="*/ 87492 w 6528462"/>
                    <a:gd name="connsiteY25" fmla="*/ 3492655 h 3808279"/>
                    <a:gd name="connsiteX26" fmla="*/ 1600207 w 6528462"/>
                    <a:gd name="connsiteY26" fmla="*/ 3541638 h 3808279"/>
                    <a:gd name="connsiteX27" fmla="*/ 2399917 w 6528462"/>
                    <a:gd name="connsiteY27" fmla="*/ 3503420 h 3808279"/>
                    <a:gd name="connsiteX28" fmla="*/ 3772116 w 6528462"/>
                    <a:gd name="connsiteY28" fmla="*/ 3624607 h 3808279"/>
                    <a:gd name="connsiteX29" fmla="*/ 4395914 w 6528462"/>
                    <a:gd name="connsiteY29" fmla="*/ 3798658 h 3808279"/>
                    <a:gd name="connsiteX30" fmla="*/ 5188003 w 6528462"/>
                    <a:gd name="connsiteY30" fmla="*/ 3708617 h 3808279"/>
                    <a:gd name="connsiteX31" fmla="*/ 5982799 w 6528462"/>
                    <a:gd name="connsiteY31" fmla="*/ 3600297 h 3808279"/>
                    <a:gd name="connsiteX32" fmla="*/ 6208240 w 6528462"/>
                    <a:gd name="connsiteY32" fmla="*/ 3570510 h 3808279"/>
                    <a:gd name="connsiteX33" fmla="*/ 6409986 w 6528462"/>
                    <a:gd name="connsiteY33" fmla="*/ 3411415 h 3808279"/>
                    <a:gd name="connsiteX34" fmla="*/ 6495288 w 6528462"/>
                    <a:gd name="connsiteY34" fmla="*/ 3106088 h 3808279"/>
                    <a:gd name="connsiteX35" fmla="*/ 6528461 w 6528462"/>
                    <a:gd name="connsiteY35" fmla="*/ 2878617 h 3808279"/>
                    <a:gd name="connsiteX36" fmla="*/ 6344994 w 6528462"/>
                    <a:gd name="connsiteY36" fmla="*/ 2262547 h 3808279"/>
                    <a:gd name="connsiteX37" fmla="*/ 6344994 w 6528462"/>
                    <a:gd name="connsiteY37" fmla="*/ 2262547 h 3808279"/>
                    <a:gd name="connsiteX0" fmla="*/ 6344994 w 6528460"/>
                    <a:gd name="connsiteY0" fmla="*/ 2262547 h 3808279"/>
                    <a:gd name="connsiteX1" fmla="*/ 6144602 w 6528460"/>
                    <a:gd name="connsiteY1" fmla="*/ 1972792 h 3808279"/>
                    <a:gd name="connsiteX2" fmla="*/ 5445939 w 6528460"/>
                    <a:gd name="connsiteY2" fmla="*/ 890270 h 3808279"/>
                    <a:gd name="connsiteX3" fmla="*/ 5229977 w 6528460"/>
                    <a:gd name="connsiteY3" fmla="*/ 680401 h 3808279"/>
                    <a:gd name="connsiteX4" fmla="*/ 3865824 w 6528460"/>
                    <a:gd name="connsiteY4" fmla="*/ 107660 h 3808279"/>
                    <a:gd name="connsiteX5" fmla="*/ 3766982 w 6528460"/>
                    <a:gd name="connsiteY5" fmla="*/ 35898 h 3808279"/>
                    <a:gd name="connsiteX6" fmla="*/ 3748702 w 6528460"/>
                    <a:gd name="connsiteY6" fmla="*/ 16 h 3808279"/>
                    <a:gd name="connsiteX7" fmla="*/ 3731777 w 6528460"/>
                    <a:gd name="connsiteY7" fmla="*/ 16 h 3808279"/>
                    <a:gd name="connsiteX8" fmla="*/ 3712145 w 6528460"/>
                    <a:gd name="connsiteY8" fmla="*/ 32513 h 3808279"/>
                    <a:gd name="connsiteX9" fmla="*/ 3653923 w 6528460"/>
                    <a:gd name="connsiteY9" fmla="*/ 195669 h 3808279"/>
                    <a:gd name="connsiteX10" fmla="*/ 3180023 w 6528460"/>
                    <a:gd name="connsiteY10" fmla="*/ 645874 h 3808279"/>
                    <a:gd name="connsiteX11" fmla="*/ 3076443 w 6528460"/>
                    <a:gd name="connsiteY11" fmla="*/ 645874 h 3808279"/>
                    <a:gd name="connsiteX12" fmla="*/ 2645871 w 6528460"/>
                    <a:gd name="connsiteY12" fmla="*/ 100212 h 3808279"/>
                    <a:gd name="connsiteX13" fmla="*/ 2621499 w 6528460"/>
                    <a:gd name="connsiteY13" fmla="*/ 72455 h 3808279"/>
                    <a:gd name="connsiteX14" fmla="*/ 2594420 w 6528460"/>
                    <a:gd name="connsiteY14" fmla="*/ 137447 h 3808279"/>
                    <a:gd name="connsiteX15" fmla="*/ 2517919 w 6528460"/>
                    <a:gd name="connsiteY15" fmla="*/ 216656 h 3808279"/>
                    <a:gd name="connsiteX16" fmla="*/ 2366271 w 6528460"/>
                    <a:gd name="connsiteY16" fmla="*/ 254568 h 3808279"/>
                    <a:gd name="connsiteX17" fmla="*/ 2113750 w 6528460"/>
                    <a:gd name="connsiteY17" fmla="*/ 353410 h 3808279"/>
                    <a:gd name="connsiteX18" fmla="*/ 1872738 w 6528460"/>
                    <a:gd name="connsiteY18" fmla="*/ 467823 h 3808279"/>
                    <a:gd name="connsiteX19" fmla="*/ 1704843 w 6528460"/>
                    <a:gd name="connsiteY19" fmla="*/ 524691 h 3808279"/>
                    <a:gd name="connsiteX20" fmla="*/ 1379883 w 6528460"/>
                    <a:gd name="connsiteY20" fmla="*/ 749455 h 3808279"/>
                    <a:gd name="connsiteX21" fmla="*/ 1064402 w 6528460"/>
                    <a:gd name="connsiteY21" fmla="*/ 1079153 h 3808279"/>
                    <a:gd name="connsiteX22" fmla="*/ 826098 w 6528460"/>
                    <a:gd name="connsiteY22" fmla="*/ 1349953 h 3808279"/>
                    <a:gd name="connsiteX23" fmla="*/ 475413 w 6528460"/>
                    <a:gd name="connsiteY23" fmla="*/ 2016120 h 3808279"/>
                    <a:gd name="connsiteX24" fmla="*/ 254034 w 6528460"/>
                    <a:gd name="connsiteY24" fmla="*/ 2419611 h 3808279"/>
                    <a:gd name="connsiteX25" fmla="*/ 87492 w 6528460"/>
                    <a:gd name="connsiteY25" fmla="*/ 3492655 h 3808279"/>
                    <a:gd name="connsiteX26" fmla="*/ 1600207 w 6528460"/>
                    <a:gd name="connsiteY26" fmla="*/ 3541638 h 3808279"/>
                    <a:gd name="connsiteX27" fmla="*/ 2399917 w 6528460"/>
                    <a:gd name="connsiteY27" fmla="*/ 3503420 h 3808279"/>
                    <a:gd name="connsiteX28" fmla="*/ 3772116 w 6528460"/>
                    <a:gd name="connsiteY28" fmla="*/ 3624607 h 3808279"/>
                    <a:gd name="connsiteX29" fmla="*/ 4395914 w 6528460"/>
                    <a:gd name="connsiteY29" fmla="*/ 3798658 h 3808279"/>
                    <a:gd name="connsiteX30" fmla="*/ 5188003 w 6528460"/>
                    <a:gd name="connsiteY30" fmla="*/ 3708617 h 3808279"/>
                    <a:gd name="connsiteX31" fmla="*/ 5982799 w 6528460"/>
                    <a:gd name="connsiteY31" fmla="*/ 3600297 h 3808279"/>
                    <a:gd name="connsiteX32" fmla="*/ 6208240 w 6528460"/>
                    <a:gd name="connsiteY32" fmla="*/ 3570510 h 3808279"/>
                    <a:gd name="connsiteX33" fmla="*/ 6409986 w 6528460"/>
                    <a:gd name="connsiteY33" fmla="*/ 3411415 h 3808279"/>
                    <a:gd name="connsiteX34" fmla="*/ 6495288 w 6528460"/>
                    <a:gd name="connsiteY34" fmla="*/ 3106088 h 3808279"/>
                    <a:gd name="connsiteX35" fmla="*/ 6528461 w 6528460"/>
                    <a:gd name="connsiteY35" fmla="*/ 2878617 h 3808279"/>
                    <a:gd name="connsiteX36" fmla="*/ 6344994 w 6528460"/>
                    <a:gd name="connsiteY36" fmla="*/ 2262547 h 3808279"/>
                    <a:gd name="connsiteX37" fmla="*/ 6344994 w 6528460"/>
                    <a:gd name="connsiteY37" fmla="*/ 2262547 h 3808279"/>
                    <a:gd name="connsiteX0" fmla="*/ 6344994 w 6528462"/>
                    <a:gd name="connsiteY0" fmla="*/ 2262547 h 3808279"/>
                    <a:gd name="connsiteX1" fmla="*/ 6144602 w 6528462"/>
                    <a:gd name="connsiteY1" fmla="*/ 1972792 h 3808279"/>
                    <a:gd name="connsiteX2" fmla="*/ 5445939 w 6528462"/>
                    <a:gd name="connsiteY2" fmla="*/ 890270 h 3808279"/>
                    <a:gd name="connsiteX3" fmla="*/ 5229977 w 6528462"/>
                    <a:gd name="connsiteY3" fmla="*/ 680401 h 3808279"/>
                    <a:gd name="connsiteX4" fmla="*/ 3865824 w 6528462"/>
                    <a:gd name="connsiteY4" fmla="*/ 107660 h 3808279"/>
                    <a:gd name="connsiteX5" fmla="*/ 3766982 w 6528462"/>
                    <a:gd name="connsiteY5" fmla="*/ 35898 h 3808279"/>
                    <a:gd name="connsiteX6" fmla="*/ 3748702 w 6528462"/>
                    <a:gd name="connsiteY6" fmla="*/ 16 h 3808279"/>
                    <a:gd name="connsiteX7" fmla="*/ 3731777 w 6528462"/>
                    <a:gd name="connsiteY7" fmla="*/ 16 h 3808279"/>
                    <a:gd name="connsiteX8" fmla="*/ 3712145 w 6528462"/>
                    <a:gd name="connsiteY8" fmla="*/ 32513 h 3808279"/>
                    <a:gd name="connsiteX9" fmla="*/ 3653923 w 6528462"/>
                    <a:gd name="connsiteY9" fmla="*/ 195669 h 3808279"/>
                    <a:gd name="connsiteX10" fmla="*/ 3180023 w 6528462"/>
                    <a:gd name="connsiteY10" fmla="*/ 645874 h 3808279"/>
                    <a:gd name="connsiteX11" fmla="*/ 3076443 w 6528462"/>
                    <a:gd name="connsiteY11" fmla="*/ 645874 h 3808279"/>
                    <a:gd name="connsiteX12" fmla="*/ 2645871 w 6528462"/>
                    <a:gd name="connsiteY12" fmla="*/ 100212 h 3808279"/>
                    <a:gd name="connsiteX13" fmla="*/ 2621499 w 6528462"/>
                    <a:gd name="connsiteY13" fmla="*/ 72455 h 3808279"/>
                    <a:gd name="connsiteX14" fmla="*/ 2594420 w 6528462"/>
                    <a:gd name="connsiteY14" fmla="*/ 137447 h 3808279"/>
                    <a:gd name="connsiteX15" fmla="*/ 2517919 w 6528462"/>
                    <a:gd name="connsiteY15" fmla="*/ 216656 h 3808279"/>
                    <a:gd name="connsiteX16" fmla="*/ 2366271 w 6528462"/>
                    <a:gd name="connsiteY16" fmla="*/ 254568 h 3808279"/>
                    <a:gd name="connsiteX17" fmla="*/ 2113750 w 6528462"/>
                    <a:gd name="connsiteY17" fmla="*/ 353410 h 3808279"/>
                    <a:gd name="connsiteX18" fmla="*/ 1872738 w 6528462"/>
                    <a:gd name="connsiteY18" fmla="*/ 467823 h 3808279"/>
                    <a:gd name="connsiteX19" fmla="*/ 1704843 w 6528462"/>
                    <a:gd name="connsiteY19" fmla="*/ 524691 h 3808279"/>
                    <a:gd name="connsiteX20" fmla="*/ 1379883 w 6528462"/>
                    <a:gd name="connsiteY20" fmla="*/ 749455 h 3808279"/>
                    <a:gd name="connsiteX21" fmla="*/ 1064402 w 6528462"/>
                    <a:gd name="connsiteY21" fmla="*/ 1079153 h 3808279"/>
                    <a:gd name="connsiteX22" fmla="*/ 826098 w 6528462"/>
                    <a:gd name="connsiteY22" fmla="*/ 1349953 h 3808279"/>
                    <a:gd name="connsiteX23" fmla="*/ 475413 w 6528462"/>
                    <a:gd name="connsiteY23" fmla="*/ 2016120 h 3808279"/>
                    <a:gd name="connsiteX24" fmla="*/ 254034 w 6528462"/>
                    <a:gd name="connsiteY24" fmla="*/ 2419611 h 3808279"/>
                    <a:gd name="connsiteX25" fmla="*/ 87492 w 6528462"/>
                    <a:gd name="connsiteY25" fmla="*/ 3492655 h 3808279"/>
                    <a:gd name="connsiteX26" fmla="*/ 1600207 w 6528462"/>
                    <a:gd name="connsiteY26" fmla="*/ 3541638 h 3808279"/>
                    <a:gd name="connsiteX27" fmla="*/ 2399917 w 6528462"/>
                    <a:gd name="connsiteY27" fmla="*/ 3503420 h 3808279"/>
                    <a:gd name="connsiteX28" fmla="*/ 3772116 w 6528462"/>
                    <a:gd name="connsiteY28" fmla="*/ 3624607 h 3808279"/>
                    <a:gd name="connsiteX29" fmla="*/ 4395914 w 6528462"/>
                    <a:gd name="connsiteY29" fmla="*/ 3798658 h 3808279"/>
                    <a:gd name="connsiteX30" fmla="*/ 5188003 w 6528462"/>
                    <a:gd name="connsiteY30" fmla="*/ 3708617 h 3808279"/>
                    <a:gd name="connsiteX31" fmla="*/ 5982799 w 6528462"/>
                    <a:gd name="connsiteY31" fmla="*/ 3600297 h 3808279"/>
                    <a:gd name="connsiteX32" fmla="*/ 6208240 w 6528462"/>
                    <a:gd name="connsiteY32" fmla="*/ 3570510 h 3808279"/>
                    <a:gd name="connsiteX33" fmla="*/ 6409986 w 6528462"/>
                    <a:gd name="connsiteY33" fmla="*/ 3411415 h 3808279"/>
                    <a:gd name="connsiteX34" fmla="*/ 6495288 w 6528462"/>
                    <a:gd name="connsiteY34" fmla="*/ 3106088 h 3808279"/>
                    <a:gd name="connsiteX35" fmla="*/ 6528461 w 6528462"/>
                    <a:gd name="connsiteY35" fmla="*/ 2878617 h 3808279"/>
                    <a:gd name="connsiteX36" fmla="*/ 6344994 w 6528462"/>
                    <a:gd name="connsiteY36" fmla="*/ 2262547 h 3808279"/>
                    <a:gd name="connsiteX37" fmla="*/ 6344994 w 6528462"/>
                    <a:gd name="connsiteY37" fmla="*/ 2262547 h 3808279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772116 w 6528460"/>
                    <a:gd name="connsiteY28" fmla="*/ 3624607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772116 w 6528462"/>
                    <a:gd name="connsiteY28" fmla="*/ 3624607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772116 w 6528460"/>
                    <a:gd name="connsiteY28" fmla="*/ 3624607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666776 w 6528460"/>
                    <a:gd name="connsiteY28" fmla="*/ 350045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2784026 w 6528460"/>
                    <a:gd name="connsiteY11" fmla="*/ 557039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666776 w 6528460"/>
                    <a:gd name="connsiteY28" fmla="*/ 350045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2784026 w 6528462"/>
                    <a:gd name="connsiteY11" fmla="*/ 557039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91128 w 6528460"/>
                    <a:gd name="connsiteY10" fmla="*/ 1075245 h 3798658"/>
                    <a:gd name="connsiteX11" fmla="*/ 2784026 w 6528460"/>
                    <a:gd name="connsiteY11" fmla="*/ 557039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666776 w 6528460"/>
                    <a:gd name="connsiteY28" fmla="*/ 350045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724251 w 6528462"/>
                    <a:gd name="connsiteY9" fmla="*/ 325221 h 3798658"/>
                    <a:gd name="connsiteX10" fmla="*/ 3191128 w 6528462"/>
                    <a:gd name="connsiteY10" fmla="*/ 1075245 h 3798658"/>
                    <a:gd name="connsiteX11" fmla="*/ 2784026 w 6528462"/>
                    <a:gd name="connsiteY11" fmla="*/ 557039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86619 h 3822730"/>
                    <a:gd name="connsiteX1" fmla="*/ 6144602 w 6528460"/>
                    <a:gd name="connsiteY1" fmla="*/ 1996864 h 3822730"/>
                    <a:gd name="connsiteX2" fmla="*/ 5445939 w 6528460"/>
                    <a:gd name="connsiteY2" fmla="*/ 914342 h 3822730"/>
                    <a:gd name="connsiteX3" fmla="*/ 5229977 w 6528460"/>
                    <a:gd name="connsiteY3" fmla="*/ 704473 h 3822730"/>
                    <a:gd name="connsiteX4" fmla="*/ 3865824 w 6528460"/>
                    <a:gd name="connsiteY4" fmla="*/ 131732 h 3822730"/>
                    <a:gd name="connsiteX5" fmla="*/ 3766982 w 6528460"/>
                    <a:gd name="connsiteY5" fmla="*/ 59970 h 3822730"/>
                    <a:gd name="connsiteX6" fmla="*/ 3748702 w 6528460"/>
                    <a:gd name="connsiteY6" fmla="*/ 24088 h 3822730"/>
                    <a:gd name="connsiteX7" fmla="*/ 3731777 w 6528460"/>
                    <a:gd name="connsiteY7" fmla="*/ 24088 h 3822730"/>
                    <a:gd name="connsiteX8" fmla="*/ 3724251 w 6528460"/>
                    <a:gd name="connsiteY8" fmla="*/ 349293 h 3822730"/>
                    <a:gd name="connsiteX9" fmla="*/ 3191128 w 6528460"/>
                    <a:gd name="connsiteY9" fmla="*/ 1099317 h 3822730"/>
                    <a:gd name="connsiteX10" fmla="*/ 2784026 w 6528460"/>
                    <a:gd name="connsiteY10" fmla="*/ 581111 h 3822730"/>
                    <a:gd name="connsiteX11" fmla="*/ 2645871 w 6528460"/>
                    <a:gd name="connsiteY11" fmla="*/ 124284 h 3822730"/>
                    <a:gd name="connsiteX12" fmla="*/ 2621499 w 6528460"/>
                    <a:gd name="connsiteY12" fmla="*/ 96527 h 3822730"/>
                    <a:gd name="connsiteX13" fmla="*/ 2594420 w 6528460"/>
                    <a:gd name="connsiteY13" fmla="*/ 161519 h 3822730"/>
                    <a:gd name="connsiteX14" fmla="*/ 2517919 w 6528460"/>
                    <a:gd name="connsiteY14" fmla="*/ 240728 h 3822730"/>
                    <a:gd name="connsiteX15" fmla="*/ 2366271 w 6528460"/>
                    <a:gd name="connsiteY15" fmla="*/ 278640 h 3822730"/>
                    <a:gd name="connsiteX16" fmla="*/ 2113750 w 6528460"/>
                    <a:gd name="connsiteY16" fmla="*/ 377482 h 3822730"/>
                    <a:gd name="connsiteX17" fmla="*/ 1872738 w 6528460"/>
                    <a:gd name="connsiteY17" fmla="*/ 491895 h 3822730"/>
                    <a:gd name="connsiteX18" fmla="*/ 1704843 w 6528460"/>
                    <a:gd name="connsiteY18" fmla="*/ 548763 h 3822730"/>
                    <a:gd name="connsiteX19" fmla="*/ 1379883 w 6528460"/>
                    <a:gd name="connsiteY19" fmla="*/ 773527 h 3822730"/>
                    <a:gd name="connsiteX20" fmla="*/ 1064402 w 6528460"/>
                    <a:gd name="connsiteY20" fmla="*/ 1103225 h 3822730"/>
                    <a:gd name="connsiteX21" fmla="*/ 826098 w 6528460"/>
                    <a:gd name="connsiteY21" fmla="*/ 1374025 h 3822730"/>
                    <a:gd name="connsiteX22" fmla="*/ 475413 w 6528460"/>
                    <a:gd name="connsiteY22" fmla="*/ 2040192 h 3822730"/>
                    <a:gd name="connsiteX23" fmla="*/ 254034 w 6528460"/>
                    <a:gd name="connsiteY23" fmla="*/ 2443683 h 3822730"/>
                    <a:gd name="connsiteX24" fmla="*/ 87492 w 6528460"/>
                    <a:gd name="connsiteY24" fmla="*/ 3516727 h 3822730"/>
                    <a:gd name="connsiteX25" fmla="*/ 1600207 w 6528460"/>
                    <a:gd name="connsiteY25" fmla="*/ 3565710 h 3822730"/>
                    <a:gd name="connsiteX26" fmla="*/ 2430015 w 6528460"/>
                    <a:gd name="connsiteY26" fmla="*/ 3519967 h 3822730"/>
                    <a:gd name="connsiteX27" fmla="*/ 3666776 w 6528460"/>
                    <a:gd name="connsiteY27" fmla="*/ 3524528 h 3822730"/>
                    <a:gd name="connsiteX28" fmla="*/ 4395914 w 6528460"/>
                    <a:gd name="connsiteY28" fmla="*/ 3822730 h 3822730"/>
                    <a:gd name="connsiteX29" fmla="*/ 5188003 w 6528460"/>
                    <a:gd name="connsiteY29" fmla="*/ 3732689 h 3822730"/>
                    <a:gd name="connsiteX30" fmla="*/ 5982799 w 6528460"/>
                    <a:gd name="connsiteY30" fmla="*/ 3624369 h 3822730"/>
                    <a:gd name="connsiteX31" fmla="*/ 6208240 w 6528460"/>
                    <a:gd name="connsiteY31" fmla="*/ 3594582 h 3822730"/>
                    <a:gd name="connsiteX32" fmla="*/ 6409986 w 6528460"/>
                    <a:gd name="connsiteY32" fmla="*/ 3435487 h 3822730"/>
                    <a:gd name="connsiteX33" fmla="*/ 6495288 w 6528460"/>
                    <a:gd name="connsiteY33" fmla="*/ 3130160 h 3822730"/>
                    <a:gd name="connsiteX34" fmla="*/ 6528461 w 6528460"/>
                    <a:gd name="connsiteY34" fmla="*/ 2902689 h 3822730"/>
                    <a:gd name="connsiteX35" fmla="*/ 6344994 w 6528460"/>
                    <a:gd name="connsiteY35" fmla="*/ 2286619 h 3822730"/>
                    <a:gd name="connsiteX36" fmla="*/ 6344994 w 6528460"/>
                    <a:gd name="connsiteY36" fmla="*/ 2286619 h 3822730"/>
                    <a:gd name="connsiteX0" fmla="*/ 6344994 w 6528462"/>
                    <a:gd name="connsiteY0" fmla="*/ 2286621 h 3822732"/>
                    <a:gd name="connsiteX1" fmla="*/ 6144602 w 6528462"/>
                    <a:gd name="connsiteY1" fmla="*/ 1996866 h 3822732"/>
                    <a:gd name="connsiteX2" fmla="*/ 5445939 w 6528462"/>
                    <a:gd name="connsiteY2" fmla="*/ 914344 h 3822732"/>
                    <a:gd name="connsiteX3" fmla="*/ 5229977 w 6528462"/>
                    <a:gd name="connsiteY3" fmla="*/ 704475 h 3822732"/>
                    <a:gd name="connsiteX4" fmla="*/ 3865824 w 6528462"/>
                    <a:gd name="connsiteY4" fmla="*/ 131734 h 3822732"/>
                    <a:gd name="connsiteX5" fmla="*/ 3766982 w 6528462"/>
                    <a:gd name="connsiteY5" fmla="*/ 59972 h 3822732"/>
                    <a:gd name="connsiteX6" fmla="*/ 3748702 w 6528462"/>
                    <a:gd name="connsiteY6" fmla="*/ 24090 h 3822732"/>
                    <a:gd name="connsiteX7" fmla="*/ 3731777 w 6528462"/>
                    <a:gd name="connsiteY7" fmla="*/ 24090 h 3822732"/>
                    <a:gd name="connsiteX8" fmla="*/ 3724251 w 6528462"/>
                    <a:gd name="connsiteY8" fmla="*/ 349295 h 3822732"/>
                    <a:gd name="connsiteX9" fmla="*/ 3191128 w 6528462"/>
                    <a:gd name="connsiteY9" fmla="*/ 1099319 h 3822732"/>
                    <a:gd name="connsiteX10" fmla="*/ 2784026 w 6528462"/>
                    <a:gd name="connsiteY10" fmla="*/ 581113 h 3822732"/>
                    <a:gd name="connsiteX11" fmla="*/ 2621499 w 6528462"/>
                    <a:gd name="connsiteY11" fmla="*/ 96529 h 3822732"/>
                    <a:gd name="connsiteX12" fmla="*/ 2594420 w 6528462"/>
                    <a:gd name="connsiteY12" fmla="*/ 161521 h 3822732"/>
                    <a:gd name="connsiteX13" fmla="*/ 2517919 w 6528462"/>
                    <a:gd name="connsiteY13" fmla="*/ 240730 h 3822732"/>
                    <a:gd name="connsiteX14" fmla="*/ 2366271 w 6528462"/>
                    <a:gd name="connsiteY14" fmla="*/ 278642 h 3822732"/>
                    <a:gd name="connsiteX15" fmla="*/ 2113750 w 6528462"/>
                    <a:gd name="connsiteY15" fmla="*/ 377484 h 3822732"/>
                    <a:gd name="connsiteX16" fmla="*/ 1872738 w 6528462"/>
                    <a:gd name="connsiteY16" fmla="*/ 491897 h 3822732"/>
                    <a:gd name="connsiteX17" fmla="*/ 1704843 w 6528462"/>
                    <a:gd name="connsiteY17" fmla="*/ 548765 h 3822732"/>
                    <a:gd name="connsiteX18" fmla="*/ 1379883 w 6528462"/>
                    <a:gd name="connsiteY18" fmla="*/ 773529 h 3822732"/>
                    <a:gd name="connsiteX19" fmla="*/ 1064402 w 6528462"/>
                    <a:gd name="connsiteY19" fmla="*/ 1103227 h 3822732"/>
                    <a:gd name="connsiteX20" fmla="*/ 826098 w 6528462"/>
                    <a:gd name="connsiteY20" fmla="*/ 1374027 h 3822732"/>
                    <a:gd name="connsiteX21" fmla="*/ 475413 w 6528462"/>
                    <a:gd name="connsiteY21" fmla="*/ 2040194 h 3822732"/>
                    <a:gd name="connsiteX22" fmla="*/ 254034 w 6528462"/>
                    <a:gd name="connsiteY22" fmla="*/ 2443685 h 3822732"/>
                    <a:gd name="connsiteX23" fmla="*/ 87492 w 6528462"/>
                    <a:gd name="connsiteY23" fmla="*/ 3516729 h 3822732"/>
                    <a:gd name="connsiteX24" fmla="*/ 1600207 w 6528462"/>
                    <a:gd name="connsiteY24" fmla="*/ 3565712 h 3822732"/>
                    <a:gd name="connsiteX25" fmla="*/ 2430015 w 6528462"/>
                    <a:gd name="connsiteY25" fmla="*/ 3519969 h 3822732"/>
                    <a:gd name="connsiteX26" fmla="*/ 3666776 w 6528462"/>
                    <a:gd name="connsiteY26" fmla="*/ 3524530 h 3822732"/>
                    <a:gd name="connsiteX27" fmla="*/ 4395914 w 6528462"/>
                    <a:gd name="connsiteY27" fmla="*/ 3822732 h 3822732"/>
                    <a:gd name="connsiteX28" fmla="*/ 5188003 w 6528462"/>
                    <a:gd name="connsiteY28" fmla="*/ 3732691 h 3822732"/>
                    <a:gd name="connsiteX29" fmla="*/ 5982799 w 6528462"/>
                    <a:gd name="connsiteY29" fmla="*/ 3624371 h 3822732"/>
                    <a:gd name="connsiteX30" fmla="*/ 6208240 w 6528462"/>
                    <a:gd name="connsiteY30" fmla="*/ 3594584 h 3822732"/>
                    <a:gd name="connsiteX31" fmla="*/ 6409986 w 6528462"/>
                    <a:gd name="connsiteY31" fmla="*/ 3435489 h 3822732"/>
                    <a:gd name="connsiteX32" fmla="*/ 6495288 w 6528462"/>
                    <a:gd name="connsiteY32" fmla="*/ 3130162 h 3822732"/>
                    <a:gd name="connsiteX33" fmla="*/ 6528461 w 6528462"/>
                    <a:gd name="connsiteY33" fmla="*/ 2902691 h 3822732"/>
                    <a:gd name="connsiteX34" fmla="*/ 6344994 w 6528462"/>
                    <a:gd name="connsiteY34" fmla="*/ 2286621 h 3822732"/>
                    <a:gd name="connsiteX35" fmla="*/ 6344994 w 6528462"/>
                    <a:gd name="connsiteY35" fmla="*/ 2286621 h 3822732"/>
                    <a:gd name="connsiteX0" fmla="*/ 6344994 w 6528460"/>
                    <a:gd name="connsiteY0" fmla="*/ 2286621 h 3822732"/>
                    <a:gd name="connsiteX1" fmla="*/ 6144602 w 6528460"/>
                    <a:gd name="connsiteY1" fmla="*/ 1996866 h 3822732"/>
                    <a:gd name="connsiteX2" fmla="*/ 5445939 w 6528460"/>
                    <a:gd name="connsiteY2" fmla="*/ 914344 h 3822732"/>
                    <a:gd name="connsiteX3" fmla="*/ 5229977 w 6528460"/>
                    <a:gd name="connsiteY3" fmla="*/ 704475 h 3822732"/>
                    <a:gd name="connsiteX4" fmla="*/ 3865824 w 6528460"/>
                    <a:gd name="connsiteY4" fmla="*/ 131734 h 3822732"/>
                    <a:gd name="connsiteX5" fmla="*/ 3766982 w 6528460"/>
                    <a:gd name="connsiteY5" fmla="*/ 59972 h 3822732"/>
                    <a:gd name="connsiteX6" fmla="*/ 3748702 w 6528460"/>
                    <a:gd name="connsiteY6" fmla="*/ 24090 h 3822732"/>
                    <a:gd name="connsiteX7" fmla="*/ 3731777 w 6528460"/>
                    <a:gd name="connsiteY7" fmla="*/ 24090 h 3822732"/>
                    <a:gd name="connsiteX8" fmla="*/ 3724251 w 6528460"/>
                    <a:gd name="connsiteY8" fmla="*/ 349295 h 3822732"/>
                    <a:gd name="connsiteX9" fmla="*/ 3191128 w 6528460"/>
                    <a:gd name="connsiteY9" fmla="*/ 1099319 h 3822732"/>
                    <a:gd name="connsiteX10" fmla="*/ 2717400 w 6528460"/>
                    <a:gd name="connsiteY10" fmla="*/ 581113 h 3822732"/>
                    <a:gd name="connsiteX11" fmla="*/ 2621499 w 6528460"/>
                    <a:gd name="connsiteY11" fmla="*/ 96529 h 3822732"/>
                    <a:gd name="connsiteX12" fmla="*/ 2594420 w 6528460"/>
                    <a:gd name="connsiteY12" fmla="*/ 161521 h 3822732"/>
                    <a:gd name="connsiteX13" fmla="*/ 2517919 w 6528460"/>
                    <a:gd name="connsiteY13" fmla="*/ 240730 h 3822732"/>
                    <a:gd name="connsiteX14" fmla="*/ 2366271 w 6528460"/>
                    <a:gd name="connsiteY14" fmla="*/ 278642 h 3822732"/>
                    <a:gd name="connsiteX15" fmla="*/ 2113750 w 6528460"/>
                    <a:gd name="connsiteY15" fmla="*/ 377484 h 3822732"/>
                    <a:gd name="connsiteX16" fmla="*/ 1872738 w 6528460"/>
                    <a:gd name="connsiteY16" fmla="*/ 491897 h 3822732"/>
                    <a:gd name="connsiteX17" fmla="*/ 1704843 w 6528460"/>
                    <a:gd name="connsiteY17" fmla="*/ 548765 h 3822732"/>
                    <a:gd name="connsiteX18" fmla="*/ 1379883 w 6528460"/>
                    <a:gd name="connsiteY18" fmla="*/ 773529 h 3822732"/>
                    <a:gd name="connsiteX19" fmla="*/ 1064402 w 6528460"/>
                    <a:gd name="connsiteY19" fmla="*/ 1103227 h 3822732"/>
                    <a:gd name="connsiteX20" fmla="*/ 826098 w 6528460"/>
                    <a:gd name="connsiteY20" fmla="*/ 1374027 h 3822732"/>
                    <a:gd name="connsiteX21" fmla="*/ 475413 w 6528460"/>
                    <a:gd name="connsiteY21" fmla="*/ 2040194 h 3822732"/>
                    <a:gd name="connsiteX22" fmla="*/ 254034 w 6528460"/>
                    <a:gd name="connsiteY22" fmla="*/ 2443685 h 3822732"/>
                    <a:gd name="connsiteX23" fmla="*/ 87492 w 6528460"/>
                    <a:gd name="connsiteY23" fmla="*/ 3516729 h 3822732"/>
                    <a:gd name="connsiteX24" fmla="*/ 1600207 w 6528460"/>
                    <a:gd name="connsiteY24" fmla="*/ 3565712 h 3822732"/>
                    <a:gd name="connsiteX25" fmla="*/ 2430015 w 6528460"/>
                    <a:gd name="connsiteY25" fmla="*/ 3519969 h 3822732"/>
                    <a:gd name="connsiteX26" fmla="*/ 3666776 w 6528460"/>
                    <a:gd name="connsiteY26" fmla="*/ 3524530 h 3822732"/>
                    <a:gd name="connsiteX27" fmla="*/ 4395914 w 6528460"/>
                    <a:gd name="connsiteY27" fmla="*/ 3822732 h 3822732"/>
                    <a:gd name="connsiteX28" fmla="*/ 5188003 w 6528460"/>
                    <a:gd name="connsiteY28" fmla="*/ 3732691 h 3822732"/>
                    <a:gd name="connsiteX29" fmla="*/ 5982799 w 6528460"/>
                    <a:gd name="connsiteY29" fmla="*/ 3624371 h 3822732"/>
                    <a:gd name="connsiteX30" fmla="*/ 6208240 w 6528460"/>
                    <a:gd name="connsiteY30" fmla="*/ 3594584 h 3822732"/>
                    <a:gd name="connsiteX31" fmla="*/ 6409986 w 6528460"/>
                    <a:gd name="connsiteY31" fmla="*/ 3435489 h 3822732"/>
                    <a:gd name="connsiteX32" fmla="*/ 6495288 w 6528460"/>
                    <a:gd name="connsiteY32" fmla="*/ 3130162 h 3822732"/>
                    <a:gd name="connsiteX33" fmla="*/ 6528461 w 6528460"/>
                    <a:gd name="connsiteY33" fmla="*/ 2902691 h 3822732"/>
                    <a:gd name="connsiteX34" fmla="*/ 6344994 w 6528460"/>
                    <a:gd name="connsiteY34" fmla="*/ 2286621 h 3822732"/>
                    <a:gd name="connsiteX35" fmla="*/ 6344994 w 6528460"/>
                    <a:gd name="connsiteY35" fmla="*/ 2286621 h 3822732"/>
                    <a:gd name="connsiteX0" fmla="*/ 6344994 w 6528462"/>
                    <a:gd name="connsiteY0" fmla="*/ 2286621 h 3822732"/>
                    <a:gd name="connsiteX1" fmla="*/ 6144602 w 6528462"/>
                    <a:gd name="connsiteY1" fmla="*/ 1996866 h 3822732"/>
                    <a:gd name="connsiteX2" fmla="*/ 5445939 w 6528462"/>
                    <a:gd name="connsiteY2" fmla="*/ 914344 h 3822732"/>
                    <a:gd name="connsiteX3" fmla="*/ 5229977 w 6528462"/>
                    <a:gd name="connsiteY3" fmla="*/ 704475 h 3822732"/>
                    <a:gd name="connsiteX4" fmla="*/ 3865824 w 6528462"/>
                    <a:gd name="connsiteY4" fmla="*/ 131734 h 3822732"/>
                    <a:gd name="connsiteX5" fmla="*/ 3766982 w 6528462"/>
                    <a:gd name="connsiteY5" fmla="*/ 59972 h 3822732"/>
                    <a:gd name="connsiteX6" fmla="*/ 3748702 w 6528462"/>
                    <a:gd name="connsiteY6" fmla="*/ 24090 h 3822732"/>
                    <a:gd name="connsiteX7" fmla="*/ 3731777 w 6528462"/>
                    <a:gd name="connsiteY7" fmla="*/ 24090 h 3822732"/>
                    <a:gd name="connsiteX8" fmla="*/ 3724251 w 6528462"/>
                    <a:gd name="connsiteY8" fmla="*/ 349295 h 3822732"/>
                    <a:gd name="connsiteX9" fmla="*/ 3191128 w 6528462"/>
                    <a:gd name="connsiteY9" fmla="*/ 1099319 h 3822732"/>
                    <a:gd name="connsiteX10" fmla="*/ 2717400 w 6528462"/>
                    <a:gd name="connsiteY10" fmla="*/ 581113 h 3822732"/>
                    <a:gd name="connsiteX11" fmla="*/ 2610394 w 6528462"/>
                    <a:gd name="connsiteY11" fmla="*/ 96529 h 3822732"/>
                    <a:gd name="connsiteX12" fmla="*/ 2594420 w 6528462"/>
                    <a:gd name="connsiteY12" fmla="*/ 161521 h 3822732"/>
                    <a:gd name="connsiteX13" fmla="*/ 2517919 w 6528462"/>
                    <a:gd name="connsiteY13" fmla="*/ 240730 h 3822732"/>
                    <a:gd name="connsiteX14" fmla="*/ 2366271 w 6528462"/>
                    <a:gd name="connsiteY14" fmla="*/ 278642 h 3822732"/>
                    <a:gd name="connsiteX15" fmla="*/ 2113750 w 6528462"/>
                    <a:gd name="connsiteY15" fmla="*/ 377484 h 3822732"/>
                    <a:gd name="connsiteX16" fmla="*/ 1872738 w 6528462"/>
                    <a:gd name="connsiteY16" fmla="*/ 491897 h 3822732"/>
                    <a:gd name="connsiteX17" fmla="*/ 1704843 w 6528462"/>
                    <a:gd name="connsiteY17" fmla="*/ 548765 h 3822732"/>
                    <a:gd name="connsiteX18" fmla="*/ 1379883 w 6528462"/>
                    <a:gd name="connsiteY18" fmla="*/ 773529 h 3822732"/>
                    <a:gd name="connsiteX19" fmla="*/ 1064402 w 6528462"/>
                    <a:gd name="connsiteY19" fmla="*/ 1103227 h 3822732"/>
                    <a:gd name="connsiteX20" fmla="*/ 826098 w 6528462"/>
                    <a:gd name="connsiteY20" fmla="*/ 1374027 h 3822732"/>
                    <a:gd name="connsiteX21" fmla="*/ 475413 w 6528462"/>
                    <a:gd name="connsiteY21" fmla="*/ 2040194 h 3822732"/>
                    <a:gd name="connsiteX22" fmla="*/ 254034 w 6528462"/>
                    <a:gd name="connsiteY22" fmla="*/ 2443685 h 3822732"/>
                    <a:gd name="connsiteX23" fmla="*/ 87492 w 6528462"/>
                    <a:gd name="connsiteY23" fmla="*/ 3516729 h 3822732"/>
                    <a:gd name="connsiteX24" fmla="*/ 1600207 w 6528462"/>
                    <a:gd name="connsiteY24" fmla="*/ 3565712 h 3822732"/>
                    <a:gd name="connsiteX25" fmla="*/ 2430015 w 6528462"/>
                    <a:gd name="connsiteY25" fmla="*/ 3519969 h 3822732"/>
                    <a:gd name="connsiteX26" fmla="*/ 3666776 w 6528462"/>
                    <a:gd name="connsiteY26" fmla="*/ 3524530 h 3822732"/>
                    <a:gd name="connsiteX27" fmla="*/ 4395914 w 6528462"/>
                    <a:gd name="connsiteY27" fmla="*/ 3822732 h 3822732"/>
                    <a:gd name="connsiteX28" fmla="*/ 5188003 w 6528462"/>
                    <a:gd name="connsiteY28" fmla="*/ 3732691 h 3822732"/>
                    <a:gd name="connsiteX29" fmla="*/ 5982799 w 6528462"/>
                    <a:gd name="connsiteY29" fmla="*/ 3624371 h 3822732"/>
                    <a:gd name="connsiteX30" fmla="*/ 6208240 w 6528462"/>
                    <a:gd name="connsiteY30" fmla="*/ 3594584 h 3822732"/>
                    <a:gd name="connsiteX31" fmla="*/ 6409986 w 6528462"/>
                    <a:gd name="connsiteY31" fmla="*/ 3435489 h 3822732"/>
                    <a:gd name="connsiteX32" fmla="*/ 6495288 w 6528462"/>
                    <a:gd name="connsiteY32" fmla="*/ 3130162 h 3822732"/>
                    <a:gd name="connsiteX33" fmla="*/ 6528461 w 6528462"/>
                    <a:gd name="connsiteY33" fmla="*/ 2902691 h 3822732"/>
                    <a:gd name="connsiteX34" fmla="*/ 6344994 w 6528462"/>
                    <a:gd name="connsiteY34" fmla="*/ 2286621 h 3822732"/>
                    <a:gd name="connsiteX35" fmla="*/ 6344994 w 6528462"/>
                    <a:gd name="connsiteY35" fmla="*/ 2286621 h 38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528462" h="3822732">
                      <a:moveTo>
                        <a:pt x="6344994" y="2286621"/>
                      </a:moveTo>
                      <a:cubicBezTo>
                        <a:pt x="6290834" y="2182363"/>
                        <a:pt x="6210272" y="2093677"/>
                        <a:pt x="6144602" y="1996866"/>
                      </a:cubicBezTo>
                      <a:cubicBezTo>
                        <a:pt x="6034252" y="1833709"/>
                        <a:pt x="5492653" y="998969"/>
                        <a:pt x="5445939" y="914344"/>
                      </a:cubicBezTo>
                      <a:cubicBezTo>
                        <a:pt x="5393810" y="821595"/>
                        <a:pt x="5317310" y="755249"/>
                        <a:pt x="5229977" y="704475"/>
                      </a:cubicBezTo>
                      <a:cubicBezTo>
                        <a:pt x="4934805" y="533194"/>
                        <a:pt x="3917952" y="187924"/>
                        <a:pt x="3865824" y="131734"/>
                      </a:cubicBezTo>
                      <a:cubicBezTo>
                        <a:pt x="3821142" y="124286"/>
                        <a:pt x="3776460" y="115485"/>
                        <a:pt x="3766982" y="59972"/>
                      </a:cubicBezTo>
                      <a:cubicBezTo>
                        <a:pt x="3761566" y="48462"/>
                        <a:pt x="3764274" y="30860"/>
                        <a:pt x="3748702" y="24090"/>
                      </a:cubicBezTo>
                      <a:cubicBezTo>
                        <a:pt x="3743060" y="24090"/>
                        <a:pt x="3735852" y="-30111"/>
                        <a:pt x="3731777" y="24090"/>
                      </a:cubicBezTo>
                      <a:cubicBezTo>
                        <a:pt x="3727702" y="78291"/>
                        <a:pt x="3814359" y="170090"/>
                        <a:pt x="3724251" y="349295"/>
                      </a:cubicBezTo>
                      <a:cubicBezTo>
                        <a:pt x="3634143" y="528500"/>
                        <a:pt x="3358936" y="1060683"/>
                        <a:pt x="3191128" y="1099319"/>
                      </a:cubicBezTo>
                      <a:cubicBezTo>
                        <a:pt x="3023320" y="1137955"/>
                        <a:pt x="2814189" y="748245"/>
                        <a:pt x="2717400" y="581113"/>
                      </a:cubicBezTo>
                      <a:cubicBezTo>
                        <a:pt x="2620611" y="413981"/>
                        <a:pt x="2641995" y="166461"/>
                        <a:pt x="2610394" y="96529"/>
                      </a:cubicBezTo>
                      <a:cubicBezTo>
                        <a:pt x="2589407" y="112777"/>
                        <a:pt x="2599835" y="137826"/>
                        <a:pt x="2594420" y="161521"/>
                      </a:cubicBezTo>
                      <a:cubicBezTo>
                        <a:pt x="2584265" y="202818"/>
                        <a:pt x="2561924" y="229898"/>
                        <a:pt x="2517919" y="240730"/>
                      </a:cubicBezTo>
                      <a:cubicBezTo>
                        <a:pt x="2466467" y="252239"/>
                        <a:pt x="2417046" y="267810"/>
                        <a:pt x="2366271" y="278642"/>
                      </a:cubicBezTo>
                      <a:cubicBezTo>
                        <a:pt x="2279615" y="306399"/>
                        <a:pt x="2190928" y="326032"/>
                        <a:pt x="2113750" y="377484"/>
                      </a:cubicBezTo>
                      <a:cubicBezTo>
                        <a:pt x="2039280" y="427582"/>
                        <a:pt x="1960071" y="468202"/>
                        <a:pt x="1872738" y="491897"/>
                      </a:cubicBezTo>
                      <a:cubicBezTo>
                        <a:pt x="1864615" y="495282"/>
                        <a:pt x="1733953" y="537933"/>
                        <a:pt x="1704843" y="548765"/>
                      </a:cubicBezTo>
                      <a:cubicBezTo>
                        <a:pt x="1578244" y="597509"/>
                        <a:pt x="1471955" y="674687"/>
                        <a:pt x="1379883" y="773529"/>
                      </a:cubicBezTo>
                      <a:cubicBezTo>
                        <a:pt x="1373790" y="779621"/>
                        <a:pt x="1170691" y="1005739"/>
                        <a:pt x="1064402" y="1103227"/>
                      </a:cubicBezTo>
                      <a:cubicBezTo>
                        <a:pt x="975715" y="1184467"/>
                        <a:pt x="880935" y="1262322"/>
                        <a:pt x="826098" y="1374027"/>
                      </a:cubicBezTo>
                      <a:cubicBezTo>
                        <a:pt x="725225" y="1604206"/>
                        <a:pt x="612843" y="1828970"/>
                        <a:pt x="475413" y="2040194"/>
                      </a:cubicBezTo>
                      <a:cubicBezTo>
                        <a:pt x="409067" y="2143098"/>
                        <a:pt x="315641" y="2337396"/>
                        <a:pt x="254034" y="2443685"/>
                      </a:cubicBezTo>
                      <a:cubicBezTo>
                        <a:pt x="122019" y="2812650"/>
                        <a:pt x="-135241" y="2612258"/>
                        <a:pt x="87492" y="3516729"/>
                      </a:cubicBezTo>
                      <a:cubicBezTo>
                        <a:pt x="722555" y="3575193"/>
                        <a:pt x="1271235" y="3602793"/>
                        <a:pt x="1600207" y="3565712"/>
                      </a:cubicBezTo>
                      <a:cubicBezTo>
                        <a:pt x="1797504" y="3479722"/>
                        <a:pt x="2098127" y="3508022"/>
                        <a:pt x="2430015" y="3519969"/>
                      </a:cubicBezTo>
                      <a:cubicBezTo>
                        <a:pt x="2783329" y="3513967"/>
                        <a:pt x="3335364" y="3500405"/>
                        <a:pt x="3666776" y="3524530"/>
                      </a:cubicBezTo>
                      <a:cubicBezTo>
                        <a:pt x="3828116" y="3657702"/>
                        <a:pt x="4104127" y="3798699"/>
                        <a:pt x="4395914" y="3822732"/>
                      </a:cubicBezTo>
                      <a:cubicBezTo>
                        <a:pt x="4629479" y="3750970"/>
                        <a:pt x="5077652" y="3746908"/>
                        <a:pt x="5188003" y="3732691"/>
                      </a:cubicBezTo>
                      <a:lnTo>
                        <a:pt x="5982799" y="3624371"/>
                      </a:lnTo>
                      <a:lnTo>
                        <a:pt x="6208240" y="3594584"/>
                      </a:lnTo>
                      <a:cubicBezTo>
                        <a:pt x="6305051" y="3580366"/>
                        <a:pt x="6366658" y="3518760"/>
                        <a:pt x="6409986" y="3435489"/>
                      </a:cubicBezTo>
                      <a:cubicBezTo>
                        <a:pt x="6412694" y="3403670"/>
                        <a:pt x="6491903" y="3141671"/>
                        <a:pt x="6495288" y="3130162"/>
                      </a:cubicBezTo>
                      <a:cubicBezTo>
                        <a:pt x="6517628" y="3055692"/>
                        <a:pt x="6526430" y="2979869"/>
                        <a:pt x="6528461" y="2902691"/>
                      </a:cubicBezTo>
                      <a:cubicBezTo>
                        <a:pt x="6528461" y="2828221"/>
                        <a:pt x="6403893" y="2399680"/>
                        <a:pt x="6344994" y="2286621"/>
                      </a:cubicBezTo>
                      <a:lnTo>
                        <a:pt x="6344994" y="228662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16">
                  <a:extLst>
                    <a:ext uri="{FF2B5EF4-FFF2-40B4-BE49-F238E27FC236}">
                      <a16:creationId xmlns:a16="http://schemas.microsoft.com/office/drawing/2014/main" id="{ACC8F971-B4DD-4F87-A6C5-B99C1CEAB46C}"/>
                    </a:ext>
                  </a:extLst>
                </p:cNvPr>
                <p:cNvSpPr/>
                <p:nvPr/>
              </p:nvSpPr>
              <p:spPr>
                <a:xfrm>
                  <a:off x="10572756" y="5112566"/>
                  <a:ext cx="1454389" cy="1037237"/>
                </a:xfrm>
                <a:custGeom>
                  <a:avLst/>
                  <a:gdLst>
                    <a:gd name="connsiteX0" fmla="*/ 0 w 2190091"/>
                    <a:gd name="connsiteY0" fmla="*/ 1561923 h 1561922"/>
                    <a:gd name="connsiteX1" fmla="*/ 266061 w 2190091"/>
                    <a:gd name="connsiteY1" fmla="*/ 1471882 h 1561922"/>
                    <a:gd name="connsiteX2" fmla="*/ 701371 w 2190091"/>
                    <a:gd name="connsiteY2" fmla="*/ 1393350 h 1561922"/>
                    <a:gd name="connsiteX3" fmla="*/ 1087260 w 2190091"/>
                    <a:gd name="connsiteY3" fmla="*/ 1344606 h 1561922"/>
                    <a:gd name="connsiteX4" fmla="*/ 1663386 w 2190091"/>
                    <a:gd name="connsiteY4" fmla="*/ 1299247 h 1561922"/>
                    <a:gd name="connsiteX5" fmla="*/ 1698591 w 2190091"/>
                    <a:gd name="connsiteY5" fmla="*/ 1279614 h 1561922"/>
                    <a:gd name="connsiteX6" fmla="*/ 1668803 w 2190091"/>
                    <a:gd name="connsiteY6" fmla="*/ 1255919 h 1561922"/>
                    <a:gd name="connsiteX7" fmla="*/ 1283590 w 2190091"/>
                    <a:gd name="connsiteY7" fmla="*/ 1117812 h 1561922"/>
                    <a:gd name="connsiteX8" fmla="*/ 1052734 w 2190091"/>
                    <a:gd name="connsiteY8" fmla="*/ 1018293 h 1561922"/>
                    <a:gd name="connsiteX9" fmla="*/ 894316 w 2190091"/>
                    <a:gd name="connsiteY9" fmla="*/ 1048758 h 1561922"/>
                    <a:gd name="connsiteX10" fmla="*/ 750792 w 2190091"/>
                    <a:gd name="connsiteY10" fmla="*/ 1192282 h 1561922"/>
                    <a:gd name="connsiteX11" fmla="*/ 473222 w 2190091"/>
                    <a:gd name="connsiteY11" fmla="*/ 1270137 h 1561922"/>
                    <a:gd name="connsiteX12" fmla="*/ 538891 w 2190091"/>
                    <a:gd name="connsiteY12" fmla="*/ 1236963 h 1561922"/>
                    <a:gd name="connsiteX13" fmla="*/ 800213 w 2190091"/>
                    <a:gd name="connsiteY13" fmla="*/ 1051466 h 1561922"/>
                    <a:gd name="connsiteX14" fmla="*/ 991127 w 2190091"/>
                    <a:gd name="connsiteY14" fmla="*/ 941115 h 1561922"/>
                    <a:gd name="connsiteX15" fmla="*/ 1164438 w 2190091"/>
                    <a:gd name="connsiteY15" fmla="*/ 951270 h 1561922"/>
                    <a:gd name="connsiteX16" fmla="*/ 1507676 w 2190091"/>
                    <a:gd name="connsiteY16" fmla="*/ 1056882 h 1561922"/>
                    <a:gd name="connsiteX17" fmla="*/ 1794047 w 2190091"/>
                    <a:gd name="connsiteY17" fmla="*/ 1125259 h 1561922"/>
                    <a:gd name="connsiteX18" fmla="*/ 1993085 w 2190091"/>
                    <a:gd name="connsiteY18" fmla="*/ 1001368 h 1561922"/>
                    <a:gd name="connsiteX19" fmla="*/ 1968713 w 2190091"/>
                    <a:gd name="connsiteY19" fmla="*/ 867999 h 1561922"/>
                    <a:gd name="connsiteX20" fmla="*/ 1859039 w 2190091"/>
                    <a:gd name="connsiteY20" fmla="*/ 675731 h 1561922"/>
                    <a:gd name="connsiteX21" fmla="*/ 1976837 w 2190091"/>
                    <a:gd name="connsiteY21" fmla="*/ 754263 h 1561922"/>
                    <a:gd name="connsiteX22" fmla="*/ 2082449 w 2190091"/>
                    <a:gd name="connsiteY22" fmla="*/ 735984 h 1561922"/>
                    <a:gd name="connsiteX23" fmla="*/ 2109529 w 2190091"/>
                    <a:gd name="connsiteY23" fmla="*/ 466539 h 1561922"/>
                    <a:gd name="connsiteX24" fmla="*/ 1930124 w 2190091"/>
                    <a:gd name="connsiteY24" fmla="*/ 33259 h 1561922"/>
                    <a:gd name="connsiteX25" fmla="*/ 1922677 w 2190091"/>
                    <a:gd name="connsiteY25" fmla="*/ 2794 h 1561922"/>
                    <a:gd name="connsiteX26" fmla="*/ 1954496 w 2190091"/>
                    <a:gd name="connsiteY26" fmla="*/ 12949 h 1561922"/>
                    <a:gd name="connsiteX27" fmla="*/ 2037767 w 2190091"/>
                    <a:gd name="connsiteY27" fmla="*/ 93512 h 1561922"/>
                    <a:gd name="connsiteX28" fmla="*/ 2152180 w 2190091"/>
                    <a:gd name="connsiteY28" fmla="*/ 412379 h 1561922"/>
                    <a:gd name="connsiteX29" fmla="*/ 2190092 w 2190091"/>
                    <a:gd name="connsiteY29" fmla="*/ 627664 h 1561922"/>
                    <a:gd name="connsiteX30" fmla="*/ 2156919 w 2190091"/>
                    <a:gd name="connsiteY30" fmla="*/ 856490 h 1561922"/>
                    <a:gd name="connsiteX31" fmla="*/ 2070940 w 2190091"/>
                    <a:gd name="connsiteY31" fmla="*/ 1162494 h 1561922"/>
                    <a:gd name="connsiteX32" fmla="*/ 1869194 w 2190091"/>
                    <a:gd name="connsiteY32" fmla="*/ 1322266 h 1561922"/>
                    <a:gd name="connsiteX33" fmla="*/ 1643076 w 2190091"/>
                    <a:gd name="connsiteY33" fmla="*/ 1352053 h 1561922"/>
                    <a:gd name="connsiteX34" fmla="*/ 1270727 w 2190091"/>
                    <a:gd name="connsiteY34" fmla="*/ 1400797 h 1561922"/>
                    <a:gd name="connsiteX35" fmla="*/ 846249 w 2190091"/>
                    <a:gd name="connsiteY35" fmla="*/ 1460373 h 1561922"/>
                    <a:gd name="connsiteX36" fmla="*/ 513842 w 2190091"/>
                    <a:gd name="connsiteY36" fmla="*/ 1503701 h 1561922"/>
                    <a:gd name="connsiteX37" fmla="*/ 491501 w 2190091"/>
                    <a:gd name="connsiteY37" fmla="*/ 1505732 h 1561922"/>
                    <a:gd name="connsiteX38" fmla="*/ 51452 w 2190091"/>
                    <a:gd name="connsiteY38" fmla="*/ 1551091 h 1561922"/>
                    <a:gd name="connsiteX39" fmla="*/ 0 w 2190091"/>
                    <a:gd name="connsiteY39" fmla="*/ 1561923 h 1561922"/>
                    <a:gd name="connsiteX40" fmla="*/ 0 w 2190091"/>
                    <a:gd name="connsiteY40" fmla="*/ 1561923 h 1561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190091" h="1561922">
                      <a:moveTo>
                        <a:pt x="0" y="1561923"/>
                      </a:moveTo>
                      <a:cubicBezTo>
                        <a:pt x="83271" y="1513856"/>
                        <a:pt x="174666" y="1494223"/>
                        <a:pt x="266061" y="1471882"/>
                      </a:cubicBezTo>
                      <a:cubicBezTo>
                        <a:pt x="409584" y="1437355"/>
                        <a:pt x="556493" y="1417045"/>
                        <a:pt x="701371" y="1393350"/>
                      </a:cubicBezTo>
                      <a:cubicBezTo>
                        <a:pt x="829324" y="1372363"/>
                        <a:pt x="959307" y="1361531"/>
                        <a:pt x="1087260" y="1344606"/>
                      </a:cubicBezTo>
                      <a:cubicBezTo>
                        <a:pt x="1278175" y="1319557"/>
                        <a:pt x="1471119" y="1312787"/>
                        <a:pt x="1663386" y="1299247"/>
                      </a:cubicBezTo>
                      <a:cubicBezTo>
                        <a:pt x="1677604" y="1298571"/>
                        <a:pt x="1697914" y="1297216"/>
                        <a:pt x="1698591" y="1279614"/>
                      </a:cubicBezTo>
                      <a:cubicBezTo>
                        <a:pt x="1699268" y="1264043"/>
                        <a:pt x="1680311" y="1260658"/>
                        <a:pt x="1668803" y="1255919"/>
                      </a:cubicBezTo>
                      <a:cubicBezTo>
                        <a:pt x="1540850" y="1209883"/>
                        <a:pt x="1410866" y="1166556"/>
                        <a:pt x="1283590" y="1117812"/>
                      </a:cubicBezTo>
                      <a:cubicBezTo>
                        <a:pt x="1205058" y="1088024"/>
                        <a:pt x="1129235" y="1052820"/>
                        <a:pt x="1052734" y="1018293"/>
                      </a:cubicBezTo>
                      <a:cubicBezTo>
                        <a:pt x="991127" y="991213"/>
                        <a:pt x="940352" y="1002045"/>
                        <a:pt x="894316" y="1048758"/>
                      </a:cubicBezTo>
                      <a:cubicBezTo>
                        <a:pt x="846249" y="1096825"/>
                        <a:pt x="798182" y="1143538"/>
                        <a:pt x="750792" y="1192282"/>
                      </a:cubicBezTo>
                      <a:cubicBezTo>
                        <a:pt x="674968" y="1273522"/>
                        <a:pt x="580188" y="1287062"/>
                        <a:pt x="473222" y="1270137"/>
                      </a:cubicBezTo>
                      <a:cubicBezTo>
                        <a:pt x="494886" y="1259304"/>
                        <a:pt x="515873" y="1245764"/>
                        <a:pt x="538891" y="1236963"/>
                      </a:cubicBezTo>
                      <a:cubicBezTo>
                        <a:pt x="642472" y="1198374"/>
                        <a:pt x="727097" y="1134059"/>
                        <a:pt x="800213" y="1051466"/>
                      </a:cubicBezTo>
                      <a:cubicBezTo>
                        <a:pt x="851665" y="993921"/>
                        <a:pt x="915302" y="956686"/>
                        <a:pt x="991127" y="941115"/>
                      </a:cubicBezTo>
                      <a:cubicBezTo>
                        <a:pt x="1050025" y="929606"/>
                        <a:pt x="1107570" y="939084"/>
                        <a:pt x="1164438" y="951270"/>
                      </a:cubicBezTo>
                      <a:cubicBezTo>
                        <a:pt x="1282236" y="975642"/>
                        <a:pt x="1394618" y="1019647"/>
                        <a:pt x="1507676" y="1056882"/>
                      </a:cubicBezTo>
                      <a:cubicBezTo>
                        <a:pt x="1601103" y="1087347"/>
                        <a:pt x="1695883" y="1113750"/>
                        <a:pt x="1794047" y="1125259"/>
                      </a:cubicBezTo>
                      <a:cubicBezTo>
                        <a:pt x="1883411" y="1136091"/>
                        <a:pt x="1972775" y="1082608"/>
                        <a:pt x="1993085" y="1001368"/>
                      </a:cubicBezTo>
                      <a:cubicBezTo>
                        <a:pt x="2005948" y="954655"/>
                        <a:pt x="1987669" y="909973"/>
                        <a:pt x="1968713" y="867999"/>
                      </a:cubicBezTo>
                      <a:cubicBezTo>
                        <a:pt x="1939602" y="803684"/>
                        <a:pt x="1903721" y="744108"/>
                        <a:pt x="1859039" y="675731"/>
                      </a:cubicBezTo>
                      <a:cubicBezTo>
                        <a:pt x="1910491" y="697395"/>
                        <a:pt x="1940279" y="731922"/>
                        <a:pt x="1976837" y="754263"/>
                      </a:cubicBezTo>
                      <a:cubicBezTo>
                        <a:pt x="2028289" y="786759"/>
                        <a:pt x="2039121" y="776604"/>
                        <a:pt x="2082449" y="735984"/>
                      </a:cubicBezTo>
                      <a:cubicBezTo>
                        <a:pt x="2171813" y="651359"/>
                        <a:pt x="2126454" y="557257"/>
                        <a:pt x="2109529" y="466539"/>
                      </a:cubicBezTo>
                      <a:cubicBezTo>
                        <a:pt x="2080418" y="310152"/>
                        <a:pt x="2016103" y="166628"/>
                        <a:pt x="1930124" y="33259"/>
                      </a:cubicBezTo>
                      <a:cubicBezTo>
                        <a:pt x="1924031" y="23104"/>
                        <a:pt x="1910491" y="13626"/>
                        <a:pt x="1922677" y="2794"/>
                      </a:cubicBezTo>
                      <a:cubicBezTo>
                        <a:pt x="1933509" y="-5330"/>
                        <a:pt x="1945019" y="6179"/>
                        <a:pt x="1954496" y="12949"/>
                      </a:cubicBezTo>
                      <a:cubicBezTo>
                        <a:pt x="1981576" y="33936"/>
                        <a:pt x="2010687" y="56954"/>
                        <a:pt x="2037767" y="93512"/>
                      </a:cubicBezTo>
                      <a:cubicBezTo>
                        <a:pt x="2081095" y="163243"/>
                        <a:pt x="2124423" y="310152"/>
                        <a:pt x="2152180" y="412379"/>
                      </a:cubicBezTo>
                      <a:cubicBezTo>
                        <a:pt x="2165720" y="483464"/>
                        <a:pt x="2190092" y="552518"/>
                        <a:pt x="2190092" y="627664"/>
                      </a:cubicBezTo>
                      <a:cubicBezTo>
                        <a:pt x="2189415" y="706196"/>
                        <a:pt x="2179937" y="782020"/>
                        <a:pt x="2156919" y="856490"/>
                      </a:cubicBezTo>
                      <a:cubicBezTo>
                        <a:pt x="2153534" y="867322"/>
                        <a:pt x="2073648" y="1129998"/>
                        <a:pt x="2070940" y="1162494"/>
                      </a:cubicBezTo>
                      <a:cubicBezTo>
                        <a:pt x="2027612" y="1246442"/>
                        <a:pt x="1966682" y="1308048"/>
                        <a:pt x="1869194" y="1322266"/>
                      </a:cubicBezTo>
                      <a:cubicBezTo>
                        <a:pt x="1794047" y="1333097"/>
                        <a:pt x="1718901" y="1341898"/>
                        <a:pt x="1643076" y="1352053"/>
                      </a:cubicBezTo>
                      <a:cubicBezTo>
                        <a:pt x="1518509" y="1368301"/>
                        <a:pt x="1395295" y="1384549"/>
                        <a:pt x="1270727" y="1400797"/>
                      </a:cubicBezTo>
                      <a:cubicBezTo>
                        <a:pt x="1129235" y="1419753"/>
                        <a:pt x="987742" y="1440740"/>
                        <a:pt x="846249" y="1460373"/>
                      </a:cubicBezTo>
                      <a:cubicBezTo>
                        <a:pt x="735221" y="1475944"/>
                        <a:pt x="624193" y="1489484"/>
                        <a:pt x="513842" y="1503701"/>
                      </a:cubicBezTo>
                      <a:cubicBezTo>
                        <a:pt x="506396" y="1504378"/>
                        <a:pt x="498271" y="1506409"/>
                        <a:pt x="491501" y="1505732"/>
                      </a:cubicBezTo>
                      <a:cubicBezTo>
                        <a:pt x="342561" y="1497608"/>
                        <a:pt x="197007" y="1519949"/>
                        <a:pt x="51452" y="1551091"/>
                      </a:cubicBezTo>
                      <a:cubicBezTo>
                        <a:pt x="35881" y="1556507"/>
                        <a:pt x="17602" y="1559215"/>
                        <a:pt x="0" y="1561923"/>
                      </a:cubicBezTo>
                      <a:lnTo>
                        <a:pt x="0" y="1561923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17">
                  <a:extLst>
                    <a:ext uri="{FF2B5EF4-FFF2-40B4-BE49-F238E27FC236}">
                      <a16:creationId xmlns:a16="http://schemas.microsoft.com/office/drawing/2014/main" id="{EF56D329-03AF-47B8-998A-4EC9FE4D17A2}"/>
                    </a:ext>
                  </a:extLst>
                </p:cNvPr>
                <p:cNvSpPr/>
                <p:nvPr/>
              </p:nvSpPr>
              <p:spPr>
                <a:xfrm>
                  <a:off x="8483674" y="4434657"/>
                  <a:ext cx="1023577" cy="1513285"/>
                </a:xfrm>
                <a:custGeom>
                  <a:avLst/>
                  <a:gdLst>
                    <a:gd name="connsiteX0" fmla="*/ 1533906 w 1541353"/>
                    <a:gd name="connsiteY0" fmla="*/ 2278779 h 2278778"/>
                    <a:gd name="connsiteX1" fmla="*/ 536010 w 1541353"/>
                    <a:gd name="connsiteY1" fmla="*/ 2230712 h 2278778"/>
                    <a:gd name="connsiteX2" fmla="*/ 359313 w 1541353"/>
                    <a:gd name="connsiteY2" fmla="*/ 1427114 h 2278778"/>
                    <a:gd name="connsiteX3" fmla="*/ 137257 w 1541353"/>
                    <a:gd name="connsiteY3" fmla="*/ 1767645 h 2278778"/>
                    <a:gd name="connsiteX4" fmla="*/ 504 w 1541353"/>
                    <a:gd name="connsiteY4" fmla="*/ 1621413 h 2278778"/>
                    <a:gd name="connsiteX5" fmla="*/ 37738 w 1541353"/>
                    <a:gd name="connsiteY5" fmla="*/ 1452163 h 2278778"/>
                    <a:gd name="connsiteX6" fmla="*/ 97314 w 1541353"/>
                    <a:gd name="connsiteY6" fmla="*/ 1442008 h 2278778"/>
                    <a:gd name="connsiteX7" fmla="*/ 175846 w 1541353"/>
                    <a:gd name="connsiteY7" fmla="*/ 1545589 h 2278778"/>
                    <a:gd name="connsiteX8" fmla="*/ 271980 w 1541353"/>
                    <a:gd name="connsiteY8" fmla="*/ 1540173 h 2278778"/>
                    <a:gd name="connsiteX9" fmla="*/ 302445 w 1541353"/>
                    <a:gd name="connsiteY9" fmla="*/ 1330980 h 2278778"/>
                    <a:gd name="connsiteX10" fmla="*/ 229329 w 1541353"/>
                    <a:gd name="connsiteY10" fmla="*/ 881453 h 2278778"/>
                    <a:gd name="connsiteX11" fmla="*/ 110854 w 1541353"/>
                    <a:gd name="connsiteY11" fmla="*/ 413647 h 2278778"/>
                    <a:gd name="connsiteX12" fmla="*/ 57371 w 1541353"/>
                    <a:gd name="connsiteY12" fmla="*/ 0 h 2278778"/>
                    <a:gd name="connsiteX13" fmla="*/ 78358 w 1541353"/>
                    <a:gd name="connsiteY13" fmla="*/ 83948 h 2278778"/>
                    <a:gd name="connsiteX14" fmla="*/ 137934 w 1541353"/>
                    <a:gd name="connsiteY14" fmla="*/ 321575 h 2278778"/>
                    <a:gd name="connsiteX15" fmla="*/ 188709 w 1541353"/>
                    <a:gd name="connsiteY15" fmla="*/ 373027 h 2278778"/>
                    <a:gd name="connsiteX16" fmla="*/ 233391 w 1541353"/>
                    <a:gd name="connsiteY16" fmla="*/ 321575 h 2278778"/>
                    <a:gd name="connsiteX17" fmla="*/ 303122 w 1541353"/>
                    <a:gd name="connsiteY17" fmla="*/ 88010 h 2278778"/>
                    <a:gd name="connsiteX18" fmla="*/ 309215 w 1541353"/>
                    <a:gd name="connsiteY18" fmla="*/ 343915 h 2278778"/>
                    <a:gd name="connsiteX19" fmla="*/ 311246 w 1541353"/>
                    <a:gd name="connsiteY19" fmla="*/ 790058 h 2278778"/>
                    <a:gd name="connsiteX20" fmla="*/ 456124 w 1541353"/>
                    <a:gd name="connsiteY20" fmla="*/ 1332334 h 2278778"/>
                    <a:gd name="connsiteX21" fmla="*/ 783114 w 1541353"/>
                    <a:gd name="connsiteY21" fmla="*/ 1474504 h 2278778"/>
                    <a:gd name="connsiteX22" fmla="*/ 981475 w 1541353"/>
                    <a:gd name="connsiteY22" fmla="*/ 1471119 h 2278778"/>
                    <a:gd name="connsiteX23" fmla="*/ 1034281 w 1541353"/>
                    <a:gd name="connsiteY23" fmla="*/ 1534757 h 2278778"/>
                    <a:gd name="connsiteX24" fmla="*/ 977413 w 1541353"/>
                    <a:gd name="connsiteY24" fmla="*/ 1708746 h 2278778"/>
                    <a:gd name="connsiteX25" fmla="*/ 920545 w 1541353"/>
                    <a:gd name="connsiteY25" fmla="*/ 1869195 h 2278778"/>
                    <a:gd name="connsiteX26" fmla="*/ 925284 w 1541353"/>
                    <a:gd name="connsiteY26" fmla="*/ 1911845 h 2278778"/>
                    <a:gd name="connsiteX27" fmla="*/ 965904 w 1541353"/>
                    <a:gd name="connsiteY27" fmla="*/ 1903721 h 2278778"/>
                    <a:gd name="connsiteX28" fmla="*/ 1096565 w 1541353"/>
                    <a:gd name="connsiteY28" fmla="*/ 1750720 h 2278778"/>
                    <a:gd name="connsiteX29" fmla="*/ 1375488 w 1541353"/>
                    <a:gd name="connsiteY29" fmla="*/ 1241616 h 2278778"/>
                    <a:gd name="connsiteX30" fmla="*/ 1519689 w 1541353"/>
                    <a:gd name="connsiteY30" fmla="*/ 922073 h 2278778"/>
                    <a:gd name="connsiteX31" fmla="*/ 1541353 w 1541353"/>
                    <a:gd name="connsiteY31" fmla="*/ 898378 h 2278778"/>
                    <a:gd name="connsiteX32" fmla="*/ 1406630 w 1541353"/>
                    <a:gd name="connsiteY32" fmla="*/ 1316763 h 2278778"/>
                    <a:gd name="connsiteX33" fmla="*/ 1139216 w 1541353"/>
                    <a:gd name="connsiteY33" fmla="*/ 1911168 h 2278778"/>
                    <a:gd name="connsiteX34" fmla="*/ 1106720 w 1541353"/>
                    <a:gd name="connsiteY34" fmla="*/ 2092604 h 2278778"/>
                    <a:gd name="connsiteX35" fmla="*/ 1238058 w 1541353"/>
                    <a:gd name="connsiteY35" fmla="*/ 2206340 h 2278778"/>
                    <a:gd name="connsiteX36" fmla="*/ 1528490 w 1541353"/>
                    <a:gd name="connsiteY36" fmla="*/ 2134578 h 2278778"/>
                    <a:gd name="connsiteX37" fmla="*/ 1533906 w 1541353"/>
                    <a:gd name="connsiteY37" fmla="*/ 2278779 h 2278778"/>
                    <a:gd name="connsiteX38" fmla="*/ 1533906 w 1541353"/>
                    <a:gd name="connsiteY38" fmla="*/ 2278779 h 2278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41353" h="2278778">
                      <a:moveTo>
                        <a:pt x="1533906" y="2278779"/>
                      </a:moveTo>
                      <a:cubicBezTo>
                        <a:pt x="1378873" y="2276071"/>
                        <a:pt x="551580" y="2237482"/>
                        <a:pt x="536010" y="2230712"/>
                      </a:cubicBezTo>
                      <a:cubicBezTo>
                        <a:pt x="520439" y="2215141"/>
                        <a:pt x="472371" y="1621413"/>
                        <a:pt x="359313" y="1427114"/>
                      </a:cubicBezTo>
                      <a:cubicBezTo>
                        <a:pt x="359990" y="1704683"/>
                        <a:pt x="163660" y="1771030"/>
                        <a:pt x="137257" y="1767645"/>
                      </a:cubicBezTo>
                      <a:cubicBezTo>
                        <a:pt x="43831" y="1758843"/>
                        <a:pt x="-5590" y="1718901"/>
                        <a:pt x="504" y="1621413"/>
                      </a:cubicBezTo>
                      <a:cubicBezTo>
                        <a:pt x="3888" y="1562514"/>
                        <a:pt x="10658" y="1504969"/>
                        <a:pt x="37738" y="1452163"/>
                      </a:cubicBezTo>
                      <a:cubicBezTo>
                        <a:pt x="51955" y="1423052"/>
                        <a:pt x="70234" y="1416959"/>
                        <a:pt x="97314" y="1442008"/>
                      </a:cubicBezTo>
                      <a:cubicBezTo>
                        <a:pt x="129133" y="1472473"/>
                        <a:pt x="150797" y="1510385"/>
                        <a:pt x="175846" y="1545589"/>
                      </a:cubicBezTo>
                      <a:cubicBezTo>
                        <a:pt x="215112" y="1600426"/>
                        <a:pt x="242869" y="1600426"/>
                        <a:pt x="271980" y="1540173"/>
                      </a:cubicBezTo>
                      <a:cubicBezTo>
                        <a:pt x="303799" y="1474504"/>
                        <a:pt x="311923" y="1406127"/>
                        <a:pt x="302445" y="1330980"/>
                      </a:cubicBezTo>
                      <a:cubicBezTo>
                        <a:pt x="283489" y="1179332"/>
                        <a:pt x="253701" y="1031069"/>
                        <a:pt x="229329" y="881453"/>
                      </a:cubicBezTo>
                      <a:cubicBezTo>
                        <a:pt x="202926" y="721681"/>
                        <a:pt x="171107" y="564617"/>
                        <a:pt x="110854" y="413647"/>
                      </a:cubicBezTo>
                      <a:cubicBezTo>
                        <a:pt x="57371" y="282309"/>
                        <a:pt x="47216" y="143524"/>
                        <a:pt x="57371" y="0"/>
                      </a:cubicBezTo>
                      <a:cubicBezTo>
                        <a:pt x="75650" y="27080"/>
                        <a:pt x="71588" y="56868"/>
                        <a:pt x="78358" y="83948"/>
                      </a:cubicBezTo>
                      <a:cubicBezTo>
                        <a:pt x="84451" y="111028"/>
                        <a:pt x="114916" y="272831"/>
                        <a:pt x="137934" y="321575"/>
                      </a:cubicBezTo>
                      <a:cubicBezTo>
                        <a:pt x="148766" y="343915"/>
                        <a:pt x="157567" y="373027"/>
                        <a:pt x="188709" y="373027"/>
                      </a:cubicBezTo>
                      <a:cubicBezTo>
                        <a:pt x="217820" y="372349"/>
                        <a:pt x="225944" y="343239"/>
                        <a:pt x="233391" y="321575"/>
                      </a:cubicBezTo>
                      <a:cubicBezTo>
                        <a:pt x="251670" y="266738"/>
                        <a:pt x="294321" y="117121"/>
                        <a:pt x="303122" y="88010"/>
                      </a:cubicBezTo>
                      <a:cubicBezTo>
                        <a:pt x="322755" y="161803"/>
                        <a:pt x="309215" y="325637"/>
                        <a:pt x="309215" y="343915"/>
                      </a:cubicBezTo>
                      <a:cubicBezTo>
                        <a:pt x="309215" y="492855"/>
                        <a:pt x="301768" y="641118"/>
                        <a:pt x="311246" y="790058"/>
                      </a:cubicBezTo>
                      <a:cubicBezTo>
                        <a:pt x="322078" y="978941"/>
                        <a:pt x="366760" y="1163762"/>
                        <a:pt x="456124" y="1332334"/>
                      </a:cubicBezTo>
                      <a:cubicBezTo>
                        <a:pt x="530594" y="1470442"/>
                        <a:pt x="621989" y="1488044"/>
                        <a:pt x="783114" y="1474504"/>
                      </a:cubicBezTo>
                      <a:cubicBezTo>
                        <a:pt x="849460" y="1469088"/>
                        <a:pt x="915129" y="1469088"/>
                        <a:pt x="981475" y="1471119"/>
                      </a:cubicBezTo>
                      <a:cubicBezTo>
                        <a:pt x="1018033" y="1471796"/>
                        <a:pt x="1038343" y="1495491"/>
                        <a:pt x="1034281" y="1534757"/>
                      </a:cubicBezTo>
                      <a:cubicBezTo>
                        <a:pt x="1028188" y="1597041"/>
                        <a:pt x="999754" y="1651878"/>
                        <a:pt x="977413" y="1708746"/>
                      </a:cubicBezTo>
                      <a:cubicBezTo>
                        <a:pt x="955749" y="1762228"/>
                        <a:pt x="934085" y="1814357"/>
                        <a:pt x="920545" y="1869195"/>
                      </a:cubicBezTo>
                      <a:cubicBezTo>
                        <a:pt x="917160" y="1883411"/>
                        <a:pt x="913098" y="1899660"/>
                        <a:pt x="925284" y="1911845"/>
                      </a:cubicBezTo>
                      <a:cubicBezTo>
                        <a:pt x="940855" y="1925385"/>
                        <a:pt x="954395" y="1911845"/>
                        <a:pt x="965904" y="1903721"/>
                      </a:cubicBezTo>
                      <a:cubicBezTo>
                        <a:pt x="1024126" y="1865132"/>
                        <a:pt x="1060007" y="1807587"/>
                        <a:pt x="1096565" y="1750720"/>
                      </a:cubicBezTo>
                      <a:cubicBezTo>
                        <a:pt x="1201500" y="1587563"/>
                        <a:pt x="1292218" y="1416282"/>
                        <a:pt x="1375488" y="1241616"/>
                      </a:cubicBezTo>
                      <a:cubicBezTo>
                        <a:pt x="1426263" y="1136004"/>
                        <a:pt x="1471622" y="1028362"/>
                        <a:pt x="1519689" y="922073"/>
                      </a:cubicBezTo>
                      <a:cubicBezTo>
                        <a:pt x="1523074" y="913272"/>
                        <a:pt x="1525105" y="901086"/>
                        <a:pt x="1541353" y="898378"/>
                      </a:cubicBezTo>
                      <a:cubicBezTo>
                        <a:pt x="1504118" y="1041902"/>
                        <a:pt x="1456051" y="1179332"/>
                        <a:pt x="1406630" y="1316763"/>
                      </a:cubicBezTo>
                      <a:cubicBezTo>
                        <a:pt x="1333514" y="1521894"/>
                        <a:pt x="1227903" y="1713485"/>
                        <a:pt x="1139216" y="1911168"/>
                      </a:cubicBezTo>
                      <a:cubicBezTo>
                        <a:pt x="1114167" y="1968713"/>
                        <a:pt x="1096565" y="2028289"/>
                        <a:pt x="1106720" y="2092604"/>
                      </a:cubicBezTo>
                      <a:cubicBezTo>
                        <a:pt x="1119583" y="2171813"/>
                        <a:pt x="1174420" y="2198893"/>
                        <a:pt x="1238058" y="2206340"/>
                      </a:cubicBezTo>
                      <a:cubicBezTo>
                        <a:pt x="1340962" y="2217849"/>
                        <a:pt x="1442511" y="2197539"/>
                        <a:pt x="1528490" y="2134578"/>
                      </a:cubicBezTo>
                      <a:cubicBezTo>
                        <a:pt x="1524428" y="2211756"/>
                        <a:pt x="1544061" y="2253053"/>
                        <a:pt x="1533906" y="2278779"/>
                      </a:cubicBezTo>
                      <a:lnTo>
                        <a:pt x="1533906" y="2278779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18">
                  <a:extLst>
                    <a:ext uri="{FF2B5EF4-FFF2-40B4-BE49-F238E27FC236}">
                      <a16:creationId xmlns:a16="http://schemas.microsoft.com/office/drawing/2014/main" id="{DB881EB6-8F13-4CB4-BE4F-DA68BE167626}"/>
                    </a:ext>
                  </a:extLst>
                </p:cNvPr>
                <p:cNvSpPr/>
                <p:nvPr/>
              </p:nvSpPr>
              <p:spPr>
                <a:xfrm>
                  <a:off x="10803487" y="4262918"/>
                  <a:ext cx="1065483" cy="1368660"/>
                </a:xfrm>
                <a:custGeom>
                  <a:avLst/>
                  <a:gdLst>
                    <a:gd name="connsiteX0" fmla="*/ 967962 w 1604456"/>
                    <a:gd name="connsiteY0" fmla="*/ 1468411 h 2060996"/>
                    <a:gd name="connsiteX1" fmla="*/ 902969 w 1604456"/>
                    <a:gd name="connsiteY1" fmla="*/ 1545589 h 2060996"/>
                    <a:gd name="connsiteX2" fmla="*/ 870474 w 1604456"/>
                    <a:gd name="connsiteY2" fmla="*/ 1582147 h 2060996"/>
                    <a:gd name="connsiteX3" fmla="*/ 865057 w 1604456"/>
                    <a:gd name="connsiteY3" fmla="*/ 1614643 h 2060996"/>
                    <a:gd name="connsiteX4" fmla="*/ 894845 w 1604456"/>
                    <a:gd name="connsiteY4" fmla="*/ 1615320 h 2060996"/>
                    <a:gd name="connsiteX5" fmla="*/ 1011289 w 1604456"/>
                    <a:gd name="connsiteY5" fmla="*/ 1566576 h 2060996"/>
                    <a:gd name="connsiteX6" fmla="*/ 1495343 w 1604456"/>
                    <a:gd name="connsiteY6" fmla="*/ 1512416 h 2060996"/>
                    <a:gd name="connsiteX7" fmla="*/ 1586061 w 1604456"/>
                    <a:gd name="connsiteY7" fmla="*/ 1550328 h 2060996"/>
                    <a:gd name="connsiteX8" fmla="*/ 1604341 w 1604456"/>
                    <a:gd name="connsiteY8" fmla="*/ 1573346 h 2060996"/>
                    <a:gd name="connsiteX9" fmla="*/ 1576583 w 1604456"/>
                    <a:gd name="connsiteY9" fmla="*/ 1591625 h 2060996"/>
                    <a:gd name="connsiteX10" fmla="*/ 1508883 w 1604456"/>
                    <a:gd name="connsiteY10" fmla="*/ 1590948 h 2060996"/>
                    <a:gd name="connsiteX11" fmla="*/ 1205588 w 1604456"/>
                    <a:gd name="connsiteY11" fmla="*/ 1598395 h 2060996"/>
                    <a:gd name="connsiteX12" fmla="*/ 412823 w 1604456"/>
                    <a:gd name="connsiteY12" fmla="*/ 1862424 h 2060996"/>
                    <a:gd name="connsiteX13" fmla="*/ 115620 w 1604456"/>
                    <a:gd name="connsiteY13" fmla="*/ 2027612 h 2060996"/>
                    <a:gd name="connsiteX14" fmla="*/ 28287 w 1604456"/>
                    <a:gd name="connsiteY14" fmla="*/ 2060108 h 2060996"/>
                    <a:gd name="connsiteX15" fmla="*/ 1207 w 1604456"/>
                    <a:gd name="connsiteY15" fmla="*/ 2048599 h 2060996"/>
                    <a:gd name="connsiteX16" fmla="*/ 9330 w 1604456"/>
                    <a:gd name="connsiteY16" fmla="*/ 2029643 h 2060996"/>
                    <a:gd name="connsiteX17" fmla="*/ 86508 w 1604456"/>
                    <a:gd name="connsiteY17" fmla="*/ 1829251 h 2060996"/>
                    <a:gd name="connsiteX18" fmla="*/ 67553 w 1604456"/>
                    <a:gd name="connsiteY18" fmla="*/ 1343166 h 2060996"/>
                    <a:gd name="connsiteX19" fmla="*/ 108850 w 1604456"/>
                    <a:gd name="connsiteY19" fmla="*/ 962693 h 2060996"/>
                    <a:gd name="connsiteX20" fmla="*/ 142023 w 1604456"/>
                    <a:gd name="connsiteY20" fmla="*/ 621485 h 2060996"/>
                    <a:gd name="connsiteX21" fmla="*/ 204983 w 1604456"/>
                    <a:gd name="connsiteY21" fmla="*/ 77855 h 2060996"/>
                    <a:gd name="connsiteX22" fmla="*/ 235448 w 1604456"/>
                    <a:gd name="connsiteY22" fmla="*/ 0 h 2060996"/>
                    <a:gd name="connsiteX23" fmla="*/ 226648 w 1604456"/>
                    <a:gd name="connsiteY23" fmla="*/ 123214 h 2060996"/>
                    <a:gd name="connsiteX24" fmla="*/ 186028 w 1604456"/>
                    <a:gd name="connsiteY24" fmla="*/ 494886 h 2060996"/>
                    <a:gd name="connsiteX25" fmla="*/ 175873 w 1604456"/>
                    <a:gd name="connsiteY25" fmla="*/ 619454 h 2060996"/>
                    <a:gd name="connsiteX26" fmla="*/ 196860 w 1604456"/>
                    <a:gd name="connsiteY26" fmla="*/ 674968 h 2060996"/>
                    <a:gd name="connsiteX27" fmla="*/ 245603 w 1604456"/>
                    <a:gd name="connsiteY27" fmla="*/ 658720 h 2060996"/>
                    <a:gd name="connsiteX28" fmla="*/ 296378 w 1604456"/>
                    <a:gd name="connsiteY28" fmla="*/ 630286 h 2060996"/>
                    <a:gd name="connsiteX29" fmla="*/ 324135 w 1604456"/>
                    <a:gd name="connsiteY29" fmla="*/ 624870 h 2060996"/>
                    <a:gd name="connsiteX30" fmla="*/ 324135 w 1604456"/>
                    <a:gd name="connsiteY30" fmla="*/ 654658 h 2060996"/>
                    <a:gd name="connsiteX31" fmla="*/ 242218 w 1604456"/>
                    <a:gd name="connsiteY31" fmla="*/ 891608 h 2060996"/>
                    <a:gd name="connsiteX32" fmla="*/ 158270 w 1604456"/>
                    <a:gd name="connsiteY32" fmla="*/ 1354675 h 2060996"/>
                    <a:gd name="connsiteX33" fmla="*/ 158270 w 1604456"/>
                    <a:gd name="connsiteY33" fmla="*/ 1377016 h 2060996"/>
                    <a:gd name="connsiteX34" fmla="*/ 171133 w 1604456"/>
                    <a:gd name="connsiteY34" fmla="*/ 1402065 h 2060996"/>
                    <a:gd name="connsiteX35" fmla="*/ 188058 w 1604456"/>
                    <a:gd name="connsiteY35" fmla="*/ 1383786 h 2060996"/>
                    <a:gd name="connsiteX36" fmla="*/ 263883 w 1604456"/>
                    <a:gd name="connsiteY36" fmla="*/ 1226045 h 2060996"/>
                    <a:gd name="connsiteX37" fmla="*/ 293670 w 1604456"/>
                    <a:gd name="connsiteY37" fmla="*/ 1175947 h 2060996"/>
                    <a:gd name="connsiteX38" fmla="*/ 318043 w 1604456"/>
                    <a:gd name="connsiteY38" fmla="*/ 1159022 h 2060996"/>
                    <a:gd name="connsiteX39" fmla="*/ 337675 w 1604456"/>
                    <a:gd name="connsiteY39" fmla="*/ 1186102 h 2060996"/>
                    <a:gd name="connsiteX40" fmla="*/ 343091 w 1604456"/>
                    <a:gd name="connsiteY40" fmla="*/ 1462318 h 2060996"/>
                    <a:gd name="connsiteX41" fmla="*/ 320750 w 1604456"/>
                    <a:gd name="connsiteY41" fmla="*/ 1683696 h 2060996"/>
                    <a:gd name="connsiteX42" fmla="*/ 381680 w 1604456"/>
                    <a:gd name="connsiteY42" fmla="*/ 1730410 h 2060996"/>
                    <a:gd name="connsiteX43" fmla="*/ 527912 w 1604456"/>
                    <a:gd name="connsiteY43" fmla="*/ 1738534 h 2060996"/>
                    <a:gd name="connsiteX44" fmla="*/ 624046 w 1604456"/>
                    <a:gd name="connsiteY44" fmla="*/ 1727701 h 2060996"/>
                    <a:gd name="connsiteX45" fmla="*/ 735074 w 1604456"/>
                    <a:gd name="connsiteY45" fmla="*/ 1637661 h 2060996"/>
                    <a:gd name="connsiteX46" fmla="*/ 936142 w 1604456"/>
                    <a:gd name="connsiteY46" fmla="*/ 1474504 h 2060996"/>
                    <a:gd name="connsiteX47" fmla="*/ 960514 w 1604456"/>
                    <a:gd name="connsiteY47" fmla="*/ 1464349 h 2060996"/>
                    <a:gd name="connsiteX48" fmla="*/ 967962 w 1604456"/>
                    <a:gd name="connsiteY48" fmla="*/ 1468411 h 2060996"/>
                    <a:gd name="connsiteX49" fmla="*/ 967962 w 1604456"/>
                    <a:gd name="connsiteY49" fmla="*/ 1468411 h 206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604456" h="2060996">
                      <a:moveTo>
                        <a:pt x="967962" y="1468411"/>
                      </a:moveTo>
                      <a:cubicBezTo>
                        <a:pt x="946297" y="1494137"/>
                        <a:pt x="924634" y="1520540"/>
                        <a:pt x="902969" y="1545589"/>
                      </a:cubicBezTo>
                      <a:cubicBezTo>
                        <a:pt x="892137" y="1558452"/>
                        <a:pt x="879274" y="1568607"/>
                        <a:pt x="870474" y="1582147"/>
                      </a:cubicBezTo>
                      <a:cubicBezTo>
                        <a:pt x="864381" y="1590948"/>
                        <a:pt x="854902" y="1602457"/>
                        <a:pt x="865057" y="1614643"/>
                      </a:cubicBezTo>
                      <a:cubicBezTo>
                        <a:pt x="873182" y="1623444"/>
                        <a:pt x="884690" y="1620059"/>
                        <a:pt x="894845" y="1615320"/>
                      </a:cubicBezTo>
                      <a:cubicBezTo>
                        <a:pt x="933434" y="1599072"/>
                        <a:pt x="972024" y="1582824"/>
                        <a:pt x="1011289" y="1566576"/>
                      </a:cubicBezTo>
                      <a:cubicBezTo>
                        <a:pt x="1166999" y="1502261"/>
                        <a:pt x="1329479" y="1488721"/>
                        <a:pt x="1495343" y="1512416"/>
                      </a:cubicBezTo>
                      <a:cubicBezTo>
                        <a:pt x="1528516" y="1517155"/>
                        <a:pt x="1557628" y="1534080"/>
                        <a:pt x="1586061" y="1550328"/>
                      </a:cubicBezTo>
                      <a:cubicBezTo>
                        <a:pt x="1594863" y="1555744"/>
                        <a:pt x="1605694" y="1561837"/>
                        <a:pt x="1604341" y="1573346"/>
                      </a:cubicBezTo>
                      <a:cubicBezTo>
                        <a:pt x="1602309" y="1587563"/>
                        <a:pt x="1588093" y="1590271"/>
                        <a:pt x="1576583" y="1591625"/>
                      </a:cubicBezTo>
                      <a:cubicBezTo>
                        <a:pt x="1554243" y="1592302"/>
                        <a:pt x="1531225" y="1594333"/>
                        <a:pt x="1508883" y="1590948"/>
                      </a:cubicBezTo>
                      <a:cubicBezTo>
                        <a:pt x="1407333" y="1574700"/>
                        <a:pt x="1305107" y="1583501"/>
                        <a:pt x="1205588" y="1598395"/>
                      </a:cubicBezTo>
                      <a:cubicBezTo>
                        <a:pt x="925310" y="1639015"/>
                        <a:pt x="669404" y="1752074"/>
                        <a:pt x="412823" y="1862424"/>
                      </a:cubicBezTo>
                      <a:cubicBezTo>
                        <a:pt x="307210" y="1907106"/>
                        <a:pt x="211076" y="1966682"/>
                        <a:pt x="115620" y="2027612"/>
                      </a:cubicBezTo>
                      <a:cubicBezTo>
                        <a:pt x="88540" y="2044537"/>
                        <a:pt x="58752" y="2052661"/>
                        <a:pt x="28287" y="2060108"/>
                      </a:cubicBezTo>
                      <a:cubicBezTo>
                        <a:pt x="17455" y="2062816"/>
                        <a:pt x="6623" y="2059431"/>
                        <a:pt x="1207" y="2048599"/>
                      </a:cubicBezTo>
                      <a:cubicBezTo>
                        <a:pt x="-2178" y="2040475"/>
                        <a:pt x="1884" y="2034382"/>
                        <a:pt x="9330" y="2029643"/>
                      </a:cubicBezTo>
                      <a:cubicBezTo>
                        <a:pt x="77030" y="1979545"/>
                        <a:pt x="83123" y="1903044"/>
                        <a:pt x="86508" y="1829251"/>
                      </a:cubicBezTo>
                      <a:cubicBezTo>
                        <a:pt x="94633" y="1666772"/>
                        <a:pt x="66875" y="1505646"/>
                        <a:pt x="67553" y="1343166"/>
                      </a:cubicBezTo>
                      <a:cubicBezTo>
                        <a:pt x="68230" y="1213859"/>
                        <a:pt x="91248" y="1088615"/>
                        <a:pt x="108850" y="962693"/>
                      </a:cubicBezTo>
                      <a:cubicBezTo>
                        <a:pt x="125098" y="849634"/>
                        <a:pt x="135930" y="735898"/>
                        <a:pt x="142023" y="621485"/>
                      </a:cubicBezTo>
                      <a:cubicBezTo>
                        <a:pt x="150823" y="439372"/>
                        <a:pt x="156240" y="256583"/>
                        <a:pt x="204983" y="77855"/>
                      </a:cubicBezTo>
                      <a:cubicBezTo>
                        <a:pt x="211076" y="52806"/>
                        <a:pt x="216493" y="26403"/>
                        <a:pt x="235448" y="0"/>
                      </a:cubicBezTo>
                      <a:cubicBezTo>
                        <a:pt x="246958" y="46713"/>
                        <a:pt x="233418" y="85302"/>
                        <a:pt x="226648" y="123214"/>
                      </a:cubicBezTo>
                      <a:cubicBezTo>
                        <a:pt x="204983" y="246428"/>
                        <a:pt x="179935" y="368964"/>
                        <a:pt x="186028" y="494886"/>
                      </a:cubicBezTo>
                      <a:cubicBezTo>
                        <a:pt x="188735" y="536860"/>
                        <a:pt x="174518" y="577480"/>
                        <a:pt x="175873" y="619454"/>
                      </a:cubicBezTo>
                      <a:cubicBezTo>
                        <a:pt x="176550" y="641118"/>
                        <a:pt x="176550" y="664136"/>
                        <a:pt x="196860" y="674968"/>
                      </a:cubicBezTo>
                      <a:cubicBezTo>
                        <a:pt x="215138" y="685123"/>
                        <a:pt x="230033" y="666167"/>
                        <a:pt x="245603" y="658720"/>
                      </a:cubicBezTo>
                      <a:cubicBezTo>
                        <a:pt x="262528" y="650596"/>
                        <a:pt x="278776" y="639087"/>
                        <a:pt x="296378" y="630286"/>
                      </a:cubicBezTo>
                      <a:cubicBezTo>
                        <a:pt x="305179" y="625547"/>
                        <a:pt x="314658" y="616069"/>
                        <a:pt x="324135" y="624870"/>
                      </a:cubicBezTo>
                      <a:cubicBezTo>
                        <a:pt x="332936" y="632994"/>
                        <a:pt x="327520" y="644503"/>
                        <a:pt x="324135" y="654658"/>
                      </a:cubicBezTo>
                      <a:cubicBezTo>
                        <a:pt x="296378" y="733867"/>
                        <a:pt x="269298" y="812399"/>
                        <a:pt x="242218" y="891608"/>
                      </a:cubicBezTo>
                      <a:cubicBezTo>
                        <a:pt x="190766" y="1041225"/>
                        <a:pt x="159625" y="1195580"/>
                        <a:pt x="158270" y="1354675"/>
                      </a:cubicBezTo>
                      <a:cubicBezTo>
                        <a:pt x="158270" y="1362122"/>
                        <a:pt x="158270" y="1370246"/>
                        <a:pt x="158270" y="1377016"/>
                      </a:cubicBezTo>
                      <a:cubicBezTo>
                        <a:pt x="158948" y="1387171"/>
                        <a:pt x="157593" y="1400034"/>
                        <a:pt x="171133" y="1402065"/>
                      </a:cubicBezTo>
                      <a:cubicBezTo>
                        <a:pt x="181965" y="1404096"/>
                        <a:pt x="184673" y="1391233"/>
                        <a:pt x="188058" y="1383786"/>
                      </a:cubicBezTo>
                      <a:cubicBezTo>
                        <a:pt x="213108" y="1330980"/>
                        <a:pt x="237480" y="1278851"/>
                        <a:pt x="263883" y="1226045"/>
                      </a:cubicBezTo>
                      <a:cubicBezTo>
                        <a:pt x="272006" y="1209120"/>
                        <a:pt x="283515" y="1192872"/>
                        <a:pt x="293670" y="1175947"/>
                      </a:cubicBezTo>
                      <a:cubicBezTo>
                        <a:pt x="299086" y="1165792"/>
                        <a:pt x="305179" y="1156991"/>
                        <a:pt x="318043" y="1159022"/>
                      </a:cubicBezTo>
                      <a:cubicBezTo>
                        <a:pt x="332259" y="1161730"/>
                        <a:pt x="336321" y="1174593"/>
                        <a:pt x="337675" y="1186102"/>
                      </a:cubicBezTo>
                      <a:cubicBezTo>
                        <a:pt x="353923" y="1277497"/>
                        <a:pt x="351215" y="1370246"/>
                        <a:pt x="343091" y="1462318"/>
                      </a:cubicBezTo>
                      <a:cubicBezTo>
                        <a:pt x="336998" y="1536111"/>
                        <a:pt x="319396" y="1609227"/>
                        <a:pt x="320750" y="1683696"/>
                      </a:cubicBezTo>
                      <a:cubicBezTo>
                        <a:pt x="321428" y="1736502"/>
                        <a:pt x="334968" y="1748011"/>
                        <a:pt x="381680" y="1730410"/>
                      </a:cubicBezTo>
                      <a:cubicBezTo>
                        <a:pt x="432455" y="1710776"/>
                        <a:pt x="477814" y="1699267"/>
                        <a:pt x="527912" y="1738534"/>
                      </a:cubicBezTo>
                      <a:cubicBezTo>
                        <a:pt x="557700" y="1762905"/>
                        <a:pt x="594258" y="1746657"/>
                        <a:pt x="624046" y="1727701"/>
                      </a:cubicBezTo>
                      <a:cubicBezTo>
                        <a:pt x="664666" y="1701976"/>
                        <a:pt x="701224" y="1672187"/>
                        <a:pt x="735074" y="1637661"/>
                      </a:cubicBezTo>
                      <a:cubicBezTo>
                        <a:pt x="795327" y="1576054"/>
                        <a:pt x="858287" y="1515801"/>
                        <a:pt x="936142" y="1474504"/>
                      </a:cubicBezTo>
                      <a:cubicBezTo>
                        <a:pt x="944267" y="1471119"/>
                        <a:pt x="952390" y="1468411"/>
                        <a:pt x="960514" y="1464349"/>
                      </a:cubicBezTo>
                      <a:cubicBezTo>
                        <a:pt x="962545" y="1462995"/>
                        <a:pt x="965254" y="1465703"/>
                        <a:pt x="967962" y="1468411"/>
                      </a:cubicBezTo>
                      <a:lnTo>
                        <a:pt x="967962" y="146841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19">
                  <a:extLst>
                    <a:ext uri="{FF2B5EF4-FFF2-40B4-BE49-F238E27FC236}">
                      <a16:creationId xmlns:a16="http://schemas.microsoft.com/office/drawing/2014/main" id="{F82687CB-349F-4DC8-BDE1-6B6E6C88B29F}"/>
                    </a:ext>
                  </a:extLst>
                </p:cNvPr>
                <p:cNvSpPr/>
                <p:nvPr/>
              </p:nvSpPr>
              <p:spPr>
                <a:xfrm>
                  <a:off x="7648703" y="5213321"/>
                  <a:ext cx="547144" cy="748473"/>
                </a:xfrm>
                <a:custGeom>
                  <a:avLst/>
                  <a:gdLst>
                    <a:gd name="connsiteX0" fmla="*/ 135380 w 823917"/>
                    <a:gd name="connsiteY0" fmla="*/ 228161 h 1127087"/>
                    <a:gd name="connsiteX1" fmla="*/ 288382 w 823917"/>
                    <a:gd name="connsiteY1" fmla="*/ 31154 h 1127087"/>
                    <a:gd name="connsiteX2" fmla="*/ 307338 w 823917"/>
                    <a:gd name="connsiteY2" fmla="*/ 1366 h 1127087"/>
                    <a:gd name="connsiteX3" fmla="*/ 444092 w 823917"/>
                    <a:gd name="connsiteY3" fmla="*/ 23707 h 1127087"/>
                    <a:gd name="connsiteX4" fmla="*/ 282966 w 823917"/>
                    <a:gd name="connsiteY4" fmla="*/ 191602 h 1127087"/>
                    <a:gd name="connsiteX5" fmla="*/ 127256 w 823917"/>
                    <a:gd name="connsiteY5" fmla="*/ 515208 h 1127087"/>
                    <a:gd name="connsiteX6" fmla="*/ 127256 w 823917"/>
                    <a:gd name="connsiteY6" fmla="*/ 714923 h 1127087"/>
                    <a:gd name="connsiteX7" fmla="*/ 212558 w 823917"/>
                    <a:gd name="connsiteY7" fmla="*/ 739972 h 1127087"/>
                    <a:gd name="connsiteX8" fmla="*/ 278227 w 823917"/>
                    <a:gd name="connsiteY8" fmla="*/ 693936 h 1127087"/>
                    <a:gd name="connsiteX9" fmla="*/ 289059 w 823917"/>
                    <a:gd name="connsiteY9" fmla="*/ 773145 h 1127087"/>
                    <a:gd name="connsiteX10" fmla="*/ 362852 w 823917"/>
                    <a:gd name="connsiteY10" fmla="*/ 915315 h 1127087"/>
                    <a:gd name="connsiteX11" fmla="*/ 635683 w 823917"/>
                    <a:gd name="connsiteY11" fmla="*/ 1017541 h 1127087"/>
                    <a:gd name="connsiteX12" fmla="*/ 717599 w 823917"/>
                    <a:gd name="connsiteY12" fmla="*/ 983691 h 1127087"/>
                    <a:gd name="connsiteX13" fmla="*/ 696612 w 823917"/>
                    <a:gd name="connsiteY13" fmla="*/ 897036 h 1127087"/>
                    <a:gd name="connsiteX14" fmla="*/ 446123 w 823917"/>
                    <a:gd name="connsiteY14" fmla="*/ 626913 h 1127087"/>
                    <a:gd name="connsiteX15" fmla="*/ 446800 w 823917"/>
                    <a:gd name="connsiteY15" fmla="*/ 593063 h 1127087"/>
                    <a:gd name="connsiteX16" fmla="*/ 478619 w 823917"/>
                    <a:gd name="connsiteY16" fmla="*/ 601187 h 1127087"/>
                    <a:gd name="connsiteX17" fmla="*/ 746033 w 823917"/>
                    <a:gd name="connsiteY17" fmla="*/ 866571 h 1127087"/>
                    <a:gd name="connsiteX18" fmla="*/ 790716 w 823917"/>
                    <a:gd name="connsiteY18" fmla="*/ 1022280 h 1127087"/>
                    <a:gd name="connsiteX19" fmla="*/ 814410 w 823917"/>
                    <a:gd name="connsiteY19" fmla="*/ 1106905 h 1127087"/>
                    <a:gd name="connsiteX20" fmla="*/ 802901 w 823917"/>
                    <a:gd name="connsiteY20" fmla="*/ 1126538 h 1127087"/>
                    <a:gd name="connsiteX21" fmla="*/ 135380 w 823917"/>
                    <a:gd name="connsiteY21" fmla="*/ 1090657 h 1127087"/>
                    <a:gd name="connsiteX22" fmla="*/ 48047 w 823917"/>
                    <a:gd name="connsiteY22" fmla="*/ 773822 h 1127087"/>
                    <a:gd name="connsiteX23" fmla="*/ 1334 w 823917"/>
                    <a:gd name="connsiteY23" fmla="*/ 527394 h 1127087"/>
                    <a:gd name="connsiteX24" fmla="*/ 73097 w 823917"/>
                    <a:gd name="connsiteY24" fmla="*/ 278935 h 1127087"/>
                    <a:gd name="connsiteX25" fmla="*/ 135380 w 823917"/>
                    <a:gd name="connsiteY25" fmla="*/ 228161 h 1127087"/>
                    <a:gd name="connsiteX26" fmla="*/ 135380 w 823917"/>
                    <a:gd name="connsiteY26" fmla="*/ 228161 h 1127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23917" h="1127087">
                      <a:moveTo>
                        <a:pt x="135380" y="228161"/>
                      </a:moveTo>
                      <a:cubicBezTo>
                        <a:pt x="213912" y="174001"/>
                        <a:pt x="266041" y="129996"/>
                        <a:pt x="288382" y="31154"/>
                      </a:cubicBezTo>
                      <a:cubicBezTo>
                        <a:pt x="291090" y="20322"/>
                        <a:pt x="301245" y="11521"/>
                        <a:pt x="307338" y="1366"/>
                      </a:cubicBezTo>
                      <a:cubicBezTo>
                        <a:pt x="345927" y="-2019"/>
                        <a:pt x="456955" y="-665"/>
                        <a:pt x="444092" y="23707"/>
                      </a:cubicBezTo>
                      <a:cubicBezTo>
                        <a:pt x="436645" y="36570"/>
                        <a:pt x="329679" y="150306"/>
                        <a:pt x="282966" y="191602"/>
                      </a:cubicBezTo>
                      <a:cubicBezTo>
                        <a:pt x="184801" y="278258"/>
                        <a:pt x="146212" y="391317"/>
                        <a:pt x="127256" y="515208"/>
                      </a:cubicBezTo>
                      <a:cubicBezTo>
                        <a:pt x="117101" y="581554"/>
                        <a:pt x="111008" y="648577"/>
                        <a:pt x="127256" y="714923"/>
                      </a:cubicBezTo>
                      <a:cubicBezTo>
                        <a:pt x="140796" y="771791"/>
                        <a:pt x="168553" y="778561"/>
                        <a:pt x="212558" y="739972"/>
                      </a:cubicBezTo>
                      <a:cubicBezTo>
                        <a:pt x="233545" y="721693"/>
                        <a:pt x="250470" y="682427"/>
                        <a:pt x="278227" y="693936"/>
                      </a:cubicBezTo>
                      <a:cubicBezTo>
                        <a:pt x="305307" y="705445"/>
                        <a:pt x="289059" y="745388"/>
                        <a:pt x="289059" y="773145"/>
                      </a:cubicBezTo>
                      <a:cubicBezTo>
                        <a:pt x="289736" y="833397"/>
                        <a:pt x="318170" y="880111"/>
                        <a:pt x="362852" y="915315"/>
                      </a:cubicBezTo>
                      <a:cubicBezTo>
                        <a:pt x="442738" y="977599"/>
                        <a:pt x="534810" y="1010094"/>
                        <a:pt x="635683" y="1017541"/>
                      </a:cubicBezTo>
                      <a:cubicBezTo>
                        <a:pt x="668178" y="1020249"/>
                        <a:pt x="703382" y="1012802"/>
                        <a:pt x="717599" y="983691"/>
                      </a:cubicBezTo>
                      <a:cubicBezTo>
                        <a:pt x="731817" y="953904"/>
                        <a:pt x="717599" y="925470"/>
                        <a:pt x="696612" y="897036"/>
                      </a:cubicBezTo>
                      <a:cubicBezTo>
                        <a:pt x="639744" y="822566"/>
                        <a:pt x="469818" y="677688"/>
                        <a:pt x="446123" y="626913"/>
                      </a:cubicBezTo>
                      <a:cubicBezTo>
                        <a:pt x="440707" y="616081"/>
                        <a:pt x="437999" y="601864"/>
                        <a:pt x="446800" y="593063"/>
                      </a:cubicBezTo>
                      <a:cubicBezTo>
                        <a:pt x="457632" y="582908"/>
                        <a:pt x="469141" y="595094"/>
                        <a:pt x="478619" y="601187"/>
                      </a:cubicBezTo>
                      <a:cubicBezTo>
                        <a:pt x="533456" y="636391"/>
                        <a:pt x="702706" y="823242"/>
                        <a:pt x="746033" y="866571"/>
                      </a:cubicBezTo>
                      <a:cubicBezTo>
                        <a:pt x="790716" y="910575"/>
                        <a:pt x="817795" y="958642"/>
                        <a:pt x="790716" y="1022280"/>
                      </a:cubicBezTo>
                      <a:cubicBezTo>
                        <a:pt x="776498" y="1054776"/>
                        <a:pt x="793423" y="1085241"/>
                        <a:pt x="814410" y="1106905"/>
                      </a:cubicBezTo>
                      <a:cubicBezTo>
                        <a:pt x="835397" y="1127892"/>
                        <a:pt x="817118" y="1126538"/>
                        <a:pt x="802901" y="1126538"/>
                      </a:cubicBezTo>
                      <a:cubicBezTo>
                        <a:pt x="737232" y="1131277"/>
                        <a:pt x="136734" y="1104197"/>
                        <a:pt x="135380" y="1090657"/>
                      </a:cubicBezTo>
                      <a:cubicBezTo>
                        <a:pt x="118455" y="993846"/>
                        <a:pt x="73097" y="869279"/>
                        <a:pt x="48047" y="773822"/>
                      </a:cubicBezTo>
                      <a:cubicBezTo>
                        <a:pt x="26383" y="692582"/>
                        <a:pt x="7428" y="611342"/>
                        <a:pt x="1334" y="527394"/>
                      </a:cubicBezTo>
                      <a:cubicBezTo>
                        <a:pt x="-6112" y="436676"/>
                        <a:pt x="17583" y="352728"/>
                        <a:pt x="73097" y="278935"/>
                      </a:cubicBezTo>
                      <a:cubicBezTo>
                        <a:pt x="83928" y="264041"/>
                        <a:pt x="112362" y="246440"/>
                        <a:pt x="135380" y="228161"/>
                      </a:cubicBezTo>
                      <a:lnTo>
                        <a:pt x="135380" y="22816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21">
                  <a:extLst>
                    <a:ext uri="{FF2B5EF4-FFF2-40B4-BE49-F238E27FC236}">
                      <a16:creationId xmlns:a16="http://schemas.microsoft.com/office/drawing/2014/main" id="{985381A5-EEFF-4105-999C-029FBEFC4C2F}"/>
                    </a:ext>
                  </a:extLst>
                </p:cNvPr>
                <p:cNvSpPr/>
                <p:nvPr/>
              </p:nvSpPr>
              <p:spPr>
                <a:xfrm>
                  <a:off x="8440849" y="5631438"/>
                  <a:ext cx="302567" cy="72199"/>
                </a:xfrm>
                <a:custGeom>
                  <a:avLst/>
                  <a:gdLst>
                    <a:gd name="connsiteX0" fmla="*/ 314805 w 455620"/>
                    <a:gd name="connsiteY0" fmla="*/ 0 h 108721"/>
                    <a:gd name="connsiteX1" fmla="*/ 455620 w 455620"/>
                    <a:gd name="connsiteY1" fmla="*/ 82594 h 108721"/>
                    <a:gd name="connsiteX2" fmla="*/ 270123 w 455620"/>
                    <a:gd name="connsiteY2" fmla="*/ 83948 h 108721"/>
                    <a:gd name="connsiteX3" fmla="*/ 0 w 455620"/>
                    <a:gd name="connsiteY3" fmla="*/ 58899 h 108721"/>
                    <a:gd name="connsiteX4" fmla="*/ 261999 w 455620"/>
                    <a:gd name="connsiteY4" fmla="*/ 1354 h 108721"/>
                    <a:gd name="connsiteX5" fmla="*/ 314805 w 455620"/>
                    <a:gd name="connsiteY5" fmla="*/ 0 h 108721"/>
                    <a:gd name="connsiteX6" fmla="*/ 314805 w 455620"/>
                    <a:gd name="connsiteY6" fmla="*/ 0 h 10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5620" h="108721">
                      <a:moveTo>
                        <a:pt x="314805" y="0"/>
                      </a:moveTo>
                      <a:cubicBezTo>
                        <a:pt x="370319" y="7447"/>
                        <a:pt x="420417" y="27080"/>
                        <a:pt x="455620" y="82594"/>
                      </a:cubicBezTo>
                      <a:cubicBezTo>
                        <a:pt x="398753" y="114413"/>
                        <a:pt x="333084" y="119829"/>
                        <a:pt x="270123" y="83948"/>
                      </a:cubicBezTo>
                      <a:cubicBezTo>
                        <a:pt x="182790" y="44005"/>
                        <a:pt x="91395" y="8801"/>
                        <a:pt x="0" y="58899"/>
                      </a:cubicBezTo>
                      <a:cubicBezTo>
                        <a:pt x="68377" y="7447"/>
                        <a:pt x="155710" y="7447"/>
                        <a:pt x="261999" y="1354"/>
                      </a:cubicBezTo>
                      <a:cubicBezTo>
                        <a:pt x="279601" y="0"/>
                        <a:pt x="297203" y="0"/>
                        <a:pt x="314805" y="0"/>
                      </a:cubicBezTo>
                      <a:lnTo>
                        <a:pt x="314805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7FEDEF-CD73-4E35-BC7D-21BE49DD2BA6}"/>
                  </a:ext>
                </a:extLst>
              </p:cNvPr>
              <p:cNvGrpSpPr/>
              <p:nvPr/>
            </p:nvGrpSpPr>
            <p:grpSpPr>
              <a:xfrm>
                <a:off x="8329747" y="4142405"/>
                <a:ext cx="2189032" cy="490333"/>
                <a:chOff x="8311497" y="5660309"/>
                <a:chExt cx="2189032" cy="490333"/>
              </a:xfrm>
            </p:grpSpPr>
            <p:sp>
              <p:nvSpPr>
                <p:cNvPr id="33" name="Freeform: Shape 53">
                  <a:extLst>
                    <a:ext uri="{FF2B5EF4-FFF2-40B4-BE49-F238E27FC236}">
                      <a16:creationId xmlns:a16="http://schemas.microsoft.com/office/drawing/2014/main" id="{D0D9077F-AC72-4602-9119-FD672CD116E0}"/>
                    </a:ext>
                  </a:extLst>
                </p:cNvPr>
                <p:cNvSpPr/>
                <p:nvPr/>
              </p:nvSpPr>
              <p:spPr>
                <a:xfrm>
                  <a:off x="8311497" y="5660309"/>
                  <a:ext cx="849129" cy="394227"/>
                </a:xfrm>
                <a:custGeom>
                  <a:avLst/>
                  <a:gdLst>
                    <a:gd name="connsiteX0" fmla="*/ 479574 w 849129"/>
                    <a:gd name="connsiteY0" fmla="*/ 322251 h 394227"/>
                    <a:gd name="connsiteX1" fmla="*/ 483171 w 849129"/>
                    <a:gd name="connsiteY1" fmla="*/ 367209 h 394227"/>
                    <a:gd name="connsiteX2" fmla="*/ 381566 w 849129"/>
                    <a:gd name="connsiteY2" fmla="*/ 357768 h 394227"/>
                    <a:gd name="connsiteX3" fmla="*/ 417982 w 849129"/>
                    <a:gd name="connsiteY3" fmla="*/ 364062 h 394227"/>
                    <a:gd name="connsiteX4" fmla="*/ 479574 w 849129"/>
                    <a:gd name="connsiteY4" fmla="*/ 322251 h 394227"/>
                    <a:gd name="connsiteX5" fmla="*/ 293000 w 849129"/>
                    <a:gd name="connsiteY5" fmla="*/ 315057 h 394227"/>
                    <a:gd name="connsiteX6" fmla="*/ 298395 w 849129"/>
                    <a:gd name="connsiteY6" fmla="*/ 357767 h 394227"/>
                    <a:gd name="connsiteX7" fmla="*/ 199487 w 849129"/>
                    <a:gd name="connsiteY7" fmla="*/ 360015 h 394227"/>
                    <a:gd name="connsiteX8" fmla="*/ 234554 w 849129"/>
                    <a:gd name="connsiteY8" fmla="*/ 361364 h 394227"/>
                    <a:gd name="connsiteX9" fmla="*/ 293000 w 849129"/>
                    <a:gd name="connsiteY9" fmla="*/ 315057 h 394227"/>
                    <a:gd name="connsiteX10" fmla="*/ 648617 w 849129"/>
                    <a:gd name="connsiteY10" fmla="*/ 294826 h 394227"/>
                    <a:gd name="connsiteX11" fmla="*/ 656710 w 849129"/>
                    <a:gd name="connsiteY11" fmla="*/ 318654 h 394227"/>
                    <a:gd name="connsiteX12" fmla="*/ 662105 w 849129"/>
                    <a:gd name="connsiteY12" fmla="*/ 346528 h 394227"/>
                    <a:gd name="connsiteX13" fmla="*/ 637378 w 849129"/>
                    <a:gd name="connsiteY13" fmla="*/ 383844 h 394227"/>
                    <a:gd name="connsiteX14" fmla="*/ 543865 w 849129"/>
                    <a:gd name="connsiteY14" fmla="*/ 365860 h 394227"/>
                    <a:gd name="connsiteX15" fmla="*/ 520487 w 849129"/>
                    <a:gd name="connsiteY15" fmla="*/ 331692 h 394227"/>
                    <a:gd name="connsiteX16" fmla="*/ 547012 w 849129"/>
                    <a:gd name="connsiteY16" fmla="*/ 355070 h 394227"/>
                    <a:gd name="connsiteX17" fmla="*/ 609953 w 849129"/>
                    <a:gd name="connsiteY17" fmla="*/ 364511 h 394227"/>
                    <a:gd name="connsiteX18" fmla="*/ 645021 w 849129"/>
                    <a:gd name="connsiteY18" fmla="*/ 329444 h 394227"/>
                    <a:gd name="connsiteX19" fmla="*/ 648617 w 849129"/>
                    <a:gd name="connsiteY19" fmla="*/ 294826 h 394227"/>
                    <a:gd name="connsiteX20" fmla="*/ 93836 w 849129"/>
                    <a:gd name="connsiteY20" fmla="*/ 230537 h 394227"/>
                    <a:gd name="connsiteX21" fmla="*/ 106424 w 849129"/>
                    <a:gd name="connsiteY21" fmla="*/ 243126 h 394227"/>
                    <a:gd name="connsiteX22" fmla="*/ 124407 w 849129"/>
                    <a:gd name="connsiteY22" fmla="*/ 278642 h 394227"/>
                    <a:gd name="connsiteX23" fmla="*/ 158126 w 849129"/>
                    <a:gd name="connsiteY23" fmla="*/ 316857 h 394227"/>
                    <a:gd name="connsiteX24" fmla="*/ 86643 w 849129"/>
                    <a:gd name="connsiteY24" fmla="*/ 249869 h 394227"/>
                    <a:gd name="connsiteX25" fmla="*/ 93836 w 849129"/>
                    <a:gd name="connsiteY25" fmla="*/ 230537 h 394227"/>
                    <a:gd name="connsiteX26" fmla="*/ 237096 w 849129"/>
                    <a:gd name="connsiteY26" fmla="*/ 101633 h 394227"/>
                    <a:gd name="connsiteX27" fmla="*/ 241747 w 849129"/>
                    <a:gd name="connsiteY27" fmla="*/ 110049 h 394227"/>
                    <a:gd name="connsiteX28" fmla="*/ 292550 w 849129"/>
                    <a:gd name="connsiteY28" fmla="*/ 243125 h 394227"/>
                    <a:gd name="connsiteX29" fmla="*/ 260180 w 849129"/>
                    <a:gd name="connsiteY29" fmla="*/ 257961 h 394227"/>
                    <a:gd name="connsiteX30" fmla="*/ 223314 w 849129"/>
                    <a:gd name="connsiteY30" fmla="*/ 113646 h 394227"/>
                    <a:gd name="connsiteX31" fmla="*/ 237096 w 849129"/>
                    <a:gd name="connsiteY31" fmla="*/ 101633 h 394227"/>
                    <a:gd name="connsiteX32" fmla="*/ 392806 w 849129"/>
                    <a:gd name="connsiteY32" fmla="*/ 72733 h 394227"/>
                    <a:gd name="connsiteX33" fmla="*/ 403147 w 849129"/>
                    <a:gd name="connsiteY33" fmla="*/ 79028 h 394227"/>
                    <a:gd name="connsiteX34" fmla="*/ 456646 w 849129"/>
                    <a:gd name="connsiteY34" fmla="*/ 189625 h 394227"/>
                    <a:gd name="connsiteX35" fmla="*/ 440911 w 849129"/>
                    <a:gd name="connsiteY35" fmla="*/ 197717 h 394227"/>
                    <a:gd name="connsiteX36" fmla="*/ 426974 w 849129"/>
                    <a:gd name="connsiteY36" fmla="*/ 212553 h 394227"/>
                    <a:gd name="connsiteX37" fmla="*/ 388759 w 849129"/>
                    <a:gd name="connsiteY37" fmla="*/ 89368 h 394227"/>
                    <a:gd name="connsiteX38" fmla="*/ 392806 w 849129"/>
                    <a:gd name="connsiteY38" fmla="*/ 72733 h 394227"/>
                    <a:gd name="connsiteX39" fmla="*/ 547012 w 849129"/>
                    <a:gd name="connsiteY39" fmla="*/ 43062 h 394227"/>
                    <a:gd name="connsiteX40" fmla="*/ 617596 w 849129"/>
                    <a:gd name="connsiteY40" fmla="*/ 134777 h 394227"/>
                    <a:gd name="connsiteX41" fmla="*/ 726844 w 849129"/>
                    <a:gd name="connsiteY41" fmla="*/ 327646 h 394227"/>
                    <a:gd name="connsiteX42" fmla="*/ 801924 w 849129"/>
                    <a:gd name="connsiteY42" fmla="*/ 373503 h 394227"/>
                    <a:gd name="connsiteX43" fmla="*/ 849129 w 849129"/>
                    <a:gd name="connsiteY43" fmla="*/ 339784 h 394227"/>
                    <a:gd name="connsiteX44" fmla="*/ 843284 w 849129"/>
                    <a:gd name="connsiteY44" fmla="*/ 367209 h 394227"/>
                    <a:gd name="connsiteX45" fmla="*/ 730889 w 849129"/>
                    <a:gd name="connsiteY45" fmla="*/ 361814 h 394227"/>
                    <a:gd name="connsiteX46" fmla="*/ 662104 w 849129"/>
                    <a:gd name="connsiteY46" fmla="*/ 255713 h 394227"/>
                    <a:gd name="connsiteX47" fmla="*/ 547012 w 849129"/>
                    <a:gd name="connsiteY47" fmla="*/ 43062 h 394227"/>
                    <a:gd name="connsiteX48" fmla="*/ 181672 w 849129"/>
                    <a:gd name="connsiteY48" fmla="*/ 2318 h 394227"/>
                    <a:gd name="connsiteX49" fmla="*/ 316378 w 849129"/>
                    <a:gd name="connsiteY49" fmla="*/ 28674 h 394227"/>
                    <a:gd name="connsiteX50" fmla="*/ 280411 w 849129"/>
                    <a:gd name="connsiteY50" fmla="*/ 38116 h 394227"/>
                    <a:gd name="connsiteX51" fmla="*/ 190046 w 849129"/>
                    <a:gd name="connsiteY51" fmla="*/ 58796 h 394227"/>
                    <a:gd name="connsiteX52" fmla="*/ 64163 w 849129"/>
                    <a:gd name="connsiteY52" fmla="*/ 215700 h 394227"/>
                    <a:gd name="connsiteX53" fmla="*/ 60567 w 849129"/>
                    <a:gd name="connsiteY53" fmla="*/ 314608 h 394227"/>
                    <a:gd name="connsiteX54" fmla="*/ 20105 w 849129"/>
                    <a:gd name="connsiteY54" fmla="*/ 287633 h 394227"/>
                    <a:gd name="connsiteX55" fmla="*/ 1672 w 849129"/>
                    <a:gd name="connsiteY55" fmla="*/ 179284 h 394227"/>
                    <a:gd name="connsiteX56" fmla="*/ 60117 w 849129"/>
                    <a:gd name="connsiteY56" fmla="*/ 64641 h 394227"/>
                    <a:gd name="connsiteX57" fmla="*/ 181672 w 849129"/>
                    <a:gd name="connsiteY57" fmla="*/ 2318 h 39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49129" h="394227">
                      <a:moveTo>
                        <a:pt x="479574" y="322251"/>
                      </a:moveTo>
                      <a:cubicBezTo>
                        <a:pt x="487217" y="339785"/>
                        <a:pt x="490363" y="360016"/>
                        <a:pt x="483171" y="367209"/>
                      </a:cubicBezTo>
                      <a:cubicBezTo>
                        <a:pt x="460242" y="388789"/>
                        <a:pt x="416633" y="374852"/>
                        <a:pt x="381566" y="357768"/>
                      </a:cubicBezTo>
                      <a:cubicBezTo>
                        <a:pt x="389658" y="361814"/>
                        <a:pt x="411688" y="363612"/>
                        <a:pt x="417982" y="364062"/>
                      </a:cubicBezTo>
                      <a:cubicBezTo>
                        <a:pt x="456646" y="365860"/>
                        <a:pt x="480473" y="352822"/>
                        <a:pt x="479574" y="322251"/>
                      </a:cubicBezTo>
                      <a:close/>
                      <a:moveTo>
                        <a:pt x="293000" y="315057"/>
                      </a:moveTo>
                      <a:cubicBezTo>
                        <a:pt x="301541" y="332141"/>
                        <a:pt x="305138" y="350574"/>
                        <a:pt x="298395" y="357767"/>
                      </a:cubicBezTo>
                      <a:cubicBezTo>
                        <a:pt x="277264" y="380696"/>
                        <a:pt x="235903" y="374851"/>
                        <a:pt x="199487" y="360015"/>
                      </a:cubicBezTo>
                      <a:cubicBezTo>
                        <a:pt x="208029" y="363612"/>
                        <a:pt x="227811" y="361364"/>
                        <a:pt x="234554" y="361364"/>
                      </a:cubicBezTo>
                      <a:cubicBezTo>
                        <a:pt x="273218" y="360015"/>
                        <a:pt x="296147" y="345629"/>
                        <a:pt x="293000" y="315057"/>
                      </a:cubicBezTo>
                      <a:close/>
                      <a:moveTo>
                        <a:pt x="648617" y="294826"/>
                      </a:moveTo>
                      <a:cubicBezTo>
                        <a:pt x="652214" y="306066"/>
                        <a:pt x="654462" y="314158"/>
                        <a:pt x="656710" y="318654"/>
                      </a:cubicBezTo>
                      <a:cubicBezTo>
                        <a:pt x="659857" y="329894"/>
                        <a:pt x="661655" y="334839"/>
                        <a:pt x="662105" y="346528"/>
                      </a:cubicBezTo>
                      <a:cubicBezTo>
                        <a:pt x="661655" y="363163"/>
                        <a:pt x="653113" y="378449"/>
                        <a:pt x="637378" y="383844"/>
                      </a:cubicBezTo>
                      <a:cubicBezTo>
                        <a:pt x="605458" y="394633"/>
                        <a:pt x="565895" y="393734"/>
                        <a:pt x="543865" y="365860"/>
                      </a:cubicBezTo>
                      <a:cubicBezTo>
                        <a:pt x="529479" y="346978"/>
                        <a:pt x="520487" y="331692"/>
                        <a:pt x="520487" y="331692"/>
                      </a:cubicBezTo>
                      <a:cubicBezTo>
                        <a:pt x="531726" y="339784"/>
                        <a:pt x="541617" y="350574"/>
                        <a:pt x="547012" y="355070"/>
                      </a:cubicBezTo>
                      <a:cubicBezTo>
                        <a:pt x="566344" y="372154"/>
                        <a:pt x="584777" y="369007"/>
                        <a:pt x="609953" y="364511"/>
                      </a:cubicBezTo>
                      <a:cubicBezTo>
                        <a:pt x="635579" y="360016"/>
                        <a:pt x="637378" y="349226"/>
                        <a:pt x="645021" y="329444"/>
                      </a:cubicBezTo>
                      <a:cubicBezTo>
                        <a:pt x="648168" y="321352"/>
                        <a:pt x="647718" y="306965"/>
                        <a:pt x="648617" y="294826"/>
                      </a:cubicBezTo>
                      <a:close/>
                      <a:moveTo>
                        <a:pt x="93836" y="230537"/>
                      </a:moveTo>
                      <a:cubicBezTo>
                        <a:pt x="101928" y="228289"/>
                        <a:pt x="103727" y="237730"/>
                        <a:pt x="106424" y="243126"/>
                      </a:cubicBezTo>
                      <a:cubicBezTo>
                        <a:pt x="116764" y="262008"/>
                        <a:pt x="118113" y="266054"/>
                        <a:pt x="124407" y="278642"/>
                      </a:cubicBezTo>
                      <a:cubicBezTo>
                        <a:pt x="130252" y="291231"/>
                        <a:pt x="143739" y="302020"/>
                        <a:pt x="158126" y="316857"/>
                      </a:cubicBezTo>
                      <a:cubicBezTo>
                        <a:pt x="110470" y="308314"/>
                        <a:pt x="89340" y="286285"/>
                        <a:pt x="86643" y="249869"/>
                      </a:cubicBezTo>
                      <a:cubicBezTo>
                        <a:pt x="86193" y="242676"/>
                        <a:pt x="84395" y="232785"/>
                        <a:pt x="93836" y="230537"/>
                      </a:cubicBezTo>
                      <a:close/>
                      <a:moveTo>
                        <a:pt x="237096" y="101633"/>
                      </a:moveTo>
                      <a:cubicBezTo>
                        <a:pt x="238712" y="102828"/>
                        <a:pt x="240286" y="105441"/>
                        <a:pt x="241747" y="110049"/>
                      </a:cubicBezTo>
                      <a:cubicBezTo>
                        <a:pt x="257033" y="155007"/>
                        <a:pt x="267373" y="202663"/>
                        <a:pt x="292550" y="243125"/>
                      </a:cubicBezTo>
                      <a:cubicBezTo>
                        <a:pt x="293449" y="245373"/>
                        <a:pt x="260180" y="257961"/>
                        <a:pt x="260180" y="257961"/>
                      </a:cubicBezTo>
                      <a:cubicBezTo>
                        <a:pt x="210726" y="224692"/>
                        <a:pt x="195889" y="164448"/>
                        <a:pt x="223314" y="113646"/>
                      </a:cubicBezTo>
                      <a:cubicBezTo>
                        <a:pt x="227023" y="107239"/>
                        <a:pt x="232249" y="98051"/>
                        <a:pt x="237096" y="101633"/>
                      </a:cubicBezTo>
                      <a:close/>
                      <a:moveTo>
                        <a:pt x="392806" y="72733"/>
                      </a:moveTo>
                      <a:cubicBezTo>
                        <a:pt x="397302" y="70036"/>
                        <a:pt x="401348" y="74532"/>
                        <a:pt x="403147" y="79028"/>
                      </a:cubicBezTo>
                      <a:cubicBezTo>
                        <a:pt x="420680" y="114095"/>
                        <a:pt x="446306" y="149612"/>
                        <a:pt x="456646" y="189625"/>
                      </a:cubicBezTo>
                      <a:cubicBezTo>
                        <a:pt x="457096" y="190074"/>
                        <a:pt x="443159" y="195919"/>
                        <a:pt x="440911" y="197717"/>
                      </a:cubicBezTo>
                      <a:cubicBezTo>
                        <a:pt x="441361" y="197717"/>
                        <a:pt x="432818" y="208057"/>
                        <a:pt x="426974" y="212553"/>
                      </a:cubicBezTo>
                      <a:cubicBezTo>
                        <a:pt x="406743" y="174339"/>
                        <a:pt x="391907" y="135225"/>
                        <a:pt x="388759" y="89368"/>
                      </a:cubicBezTo>
                      <a:cubicBezTo>
                        <a:pt x="388310" y="83523"/>
                        <a:pt x="387411" y="75880"/>
                        <a:pt x="392806" y="72733"/>
                      </a:cubicBezTo>
                      <a:close/>
                      <a:moveTo>
                        <a:pt x="547012" y="43062"/>
                      </a:moveTo>
                      <a:cubicBezTo>
                        <a:pt x="580730" y="65991"/>
                        <a:pt x="598264" y="101058"/>
                        <a:pt x="617596" y="134777"/>
                      </a:cubicBezTo>
                      <a:cubicBezTo>
                        <a:pt x="654462" y="200415"/>
                        <a:pt x="690878" y="262008"/>
                        <a:pt x="726844" y="327646"/>
                      </a:cubicBezTo>
                      <a:cubicBezTo>
                        <a:pt x="747524" y="365410"/>
                        <a:pt x="770453" y="380246"/>
                        <a:pt x="801924" y="373503"/>
                      </a:cubicBezTo>
                      <a:cubicBezTo>
                        <a:pt x="822604" y="368557"/>
                        <a:pt x="849129" y="338436"/>
                        <a:pt x="849129" y="339784"/>
                      </a:cubicBezTo>
                      <a:cubicBezTo>
                        <a:pt x="849129" y="351923"/>
                        <a:pt x="849129" y="360015"/>
                        <a:pt x="843284" y="367209"/>
                      </a:cubicBezTo>
                      <a:cubicBezTo>
                        <a:pt x="837889" y="373503"/>
                        <a:pt x="781242" y="427902"/>
                        <a:pt x="730889" y="361814"/>
                      </a:cubicBezTo>
                      <a:cubicBezTo>
                        <a:pt x="721449" y="349675"/>
                        <a:pt x="682785" y="282239"/>
                        <a:pt x="662104" y="255713"/>
                      </a:cubicBezTo>
                      <a:cubicBezTo>
                        <a:pt x="646819" y="234583"/>
                        <a:pt x="607256" y="179285"/>
                        <a:pt x="547012" y="43062"/>
                      </a:cubicBezTo>
                      <a:close/>
                      <a:moveTo>
                        <a:pt x="181672" y="2318"/>
                      </a:moveTo>
                      <a:cubicBezTo>
                        <a:pt x="229946" y="-4483"/>
                        <a:pt x="280411" y="3498"/>
                        <a:pt x="316378" y="28674"/>
                      </a:cubicBezTo>
                      <a:cubicBezTo>
                        <a:pt x="306037" y="33620"/>
                        <a:pt x="290301" y="37217"/>
                        <a:pt x="280411" y="38116"/>
                      </a:cubicBezTo>
                      <a:cubicBezTo>
                        <a:pt x="249839" y="42162"/>
                        <a:pt x="218369" y="48906"/>
                        <a:pt x="190046" y="58796"/>
                      </a:cubicBezTo>
                      <a:cubicBezTo>
                        <a:pt x="116314" y="84423"/>
                        <a:pt x="70907" y="137473"/>
                        <a:pt x="64163" y="215700"/>
                      </a:cubicBezTo>
                      <a:cubicBezTo>
                        <a:pt x="61915" y="243574"/>
                        <a:pt x="56970" y="287183"/>
                        <a:pt x="60567" y="314608"/>
                      </a:cubicBezTo>
                      <a:cubicBezTo>
                        <a:pt x="45731" y="313259"/>
                        <a:pt x="24151" y="302020"/>
                        <a:pt x="20105" y="287633"/>
                      </a:cubicBezTo>
                      <a:cubicBezTo>
                        <a:pt x="20105" y="287633"/>
                        <a:pt x="-6871" y="221545"/>
                        <a:pt x="1672" y="179284"/>
                      </a:cubicBezTo>
                      <a:cubicBezTo>
                        <a:pt x="10663" y="135225"/>
                        <a:pt x="30445" y="97910"/>
                        <a:pt x="60117" y="64641"/>
                      </a:cubicBezTo>
                      <a:cubicBezTo>
                        <a:pt x="87317" y="30698"/>
                        <a:pt x="133399" y="9118"/>
                        <a:pt x="181672" y="2318"/>
                      </a:cubicBezTo>
                      <a:close/>
                    </a:path>
                  </a:pathLst>
                </a:custGeom>
                <a:solidFill>
                  <a:srgbClr val="EABB95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0">
                  <a:extLst>
                    <a:ext uri="{FF2B5EF4-FFF2-40B4-BE49-F238E27FC236}">
                      <a16:creationId xmlns:a16="http://schemas.microsoft.com/office/drawing/2014/main" id="{5A125F28-CF5C-46EC-B693-87B8EC05B096}"/>
                    </a:ext>
                  </a:extLst>
                </p:cNvPr>
                <p:cNvSpPr/>
                <p:nvPr/>
              </p:nvSpPr>
              <p:spPr>
                <a:xfrm>
                  <a:off x="8368917" y="5675344"/>
                  <a:ext cx="791411" cy="377232"/>
                </a:xfrm>
                <a:custGeom>
                  <a:avLst/>
                  <a:gdLst>
                    <a:gd name="connsiteX0" fmla="*/ 609299 w 1191746"/>
                    <a:gd name="connsiteY0" fmla="*/ 543861 h 568055"/>
                    <a:gd name="connsiteX1" fmla="*/ 413647 w 1191746"/>
                    <a:gd name="connsiteY1" fmla="*/ 453820 h 568055"/>
                    <a:gd name="connsiteX2" fmla="*/ 368288 w 1191746"/>
                    <a:gd name="connsiteY2" fmla="*/ 385444 h 568055"/>
                    <a:gd name="connsiteX3" fmla="*/ 261999 w 1191746"/>
                    <a:gd name="connsiteY3" fmla="*/ 161357 h 568055"/>
                    <a:gd name="connsiteX4" fmla="*/ 249813 w 1191746"/>
                    <a:gd name="connsiteY4" fmla="*/ 264938 h 568055"/>
                    <a:gd name="connsiteX5" fmla="*/ 324283 w 1191746"/>
                    <a:gd name="connsiteY5" fmla="*/ 390183 h 568055"/>
                    <a:gd name="connsiteX6" fmla="*/ 356102 w 1191746"/>
                    <a:gd name="connsiteY6" fmla="*/ 456528 h 568055"/>
                    <a:gd name="connsiteX7" fmla="*/ 205131 w 1191746"/>
                    <a:gd name="connsiteY7" fmla="*/ 517458 h 568055"/>
                    <a:gd name="connsiteX8" fmla="*/ 66346 w 1191746"/>
                    <a:gd name="connsiteY8" fmla="*/ 455174 h 568055"/>
                    <a:gd name="connsiteX9" fmla="*/ 0 w 1191746"/>
                    <a:gd name="connsiteY9" fmla="*/ 453820 h 568055"/>
                    <a:gd name="connsiteX10" fmla="*/ 6093 w 1191746"/>
                    <a:gd name="connsiteY10" fmla="*/ 293371 h 568055"/>
                    <a:gd name="connsiteX11" fmla="*/ 202423 w 1191746"/>
                    <a:gd name="connsiteY11" fmla="*/ 55745 h 568055"/>
                    <a:gd name="connsiteX12" fmla="*/ 375734 w 1191746"/>
                    <a:gd name="connsiteY12" fmla="*/ 21218 h 568055"/>
                    <a:gd name="connsiteX13" fmla="*/ 565294 w 1191746"/>
                    <a:gd name="connsiteY13" fmla="*/ 20541 h 568055"/>
                    <a:gd name="connsiteX14" fmla="*/ 609976 w 1191746"/>
                    <a:gd name="connsiteY14" fmla="*/ 11063 h 568055"/>
                    <a:gd name="connsiteX15" fmla="*/ 1101478 w 1191746"/>
                    <a:gd name="connsiteY15" fmla="*/ 287279 h 568055"/>
                    <a:gd name="connsiteX16" fmla="*/ 1156314 w 1191746"/>
                    <a:gd name="connsiteY16" fmla="*/ 392890 h 568055"/>
                    <a:gd name="connsiteX17" fmla="*/ 1191518 w 1191746"/>
                    <a:gd name="connsiteY17" fmla="*/ 503241 h 568055"/>
                    <a:gd name="connsiteX18" fmla="*/ 1173916 w 1191746"/>
                    <a:gd name="connsiteY18" fmla="*/ 540476 h 568055"/>
                    <a:gd name="connsiteX19" fmla="*/ 1006698 w 1191746"/>
                    <a:gd name="connsiteY19" fmla="*/ 512719 h 568055"/>
                    <a:gd name="connsiteX20" fmla="*/ 890254 w 1191746"/>
                    <a:gd name="connsiteY20" fmla="*/ 303526 h 568055"/>
                    <a:gd name="connsiteX21" fmla="*/ 762978 w 1191746"/>
                    <a:gd name="connsiteY21" fmla="*/ 76055 h 568055"/>
                    <a:gd name="connsiteX22" fmla="*/ 844218 w 1191746"/>
                    <a:gd name="connsiteY22" fmla="*/ 277124 h 568055"/>
                    <a:gd name="connsiteX23" fmla="*/ 907179 w 1191746"/>
                    <a:gd name="connsiteY23" fmla="*/ 489701 h 568055"/>
                    <a:gd name="connsiteX24" fmla="*/ 752823 w 1191746"/>
                    <a:gd name="connsiteY24" fmla="*/ 547246 h 568055"/>
                    <a:gd name="connsiteX25" fmla="*/ 694601 w 1191746"/>
                    <a:gd name="connsiteY25" fmla="*/ 470745 h 568055"/>
                    <a:gd name="connsiteX26" fmla="*/ 511812 w 1191746"/>
                    <a:gd name="connsiteY26" fmla="*/ 108551 h 568055"/>
                    <a:gd name="connsiteX27" fmla="*/ 648565 w 1191746"/>
                    <a:gd name="connsiteY27" fmla="*/ 500533 h 568055"/>
                    <a:gd name="connsiteX28" fmla="*/ 609299 w 1191746"/>
                    <a:gd name="connsiteY28" fmla="*/ 543861 h 568055"/>
                    <a:gd name="connsiteX29" fmla="*/ 609299 w 1191746"/>
                    <a:gd name="connsiteY29" fmla="*/ 543861 h 56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91746" h="568055">
                      <a:moveTo>
                        <a:pt x="609299" y="543861"/>
                      </a:moveTo>
                      <a:cubicBezTo>
                        <a:pt x="557847" y="547246"/>
                        <a:pt x="470514" y="526259"/>
                        <a:pt x="413647" y="453820"/>
                      </a:cubicBezTo>
                      <a:cubicBezTo>
                        <a:pt x="396722" y="432156"/>
                        <a:pt x="383859" y="407108"/>
                        <a:pt x="368288" y="385444"/>
                      </a:cubicBezTo>
                      <a:cubicBezTo>
                        <a:pt x="360164" y="375965"/>
                        <a:pt x="278247" y="233119"/>
                        <a:pt x="261999" y="161357"/>
                      </a:cubicBezTo>
                      <a:cubicBezTo>
                        <a:pt x="231534" y="193853"/>
                        <a:pt x="232211" y="223641"/>
                        <a:pt x="249813" y="264938"/>
                      </a:cubicBezTo>
                      <a:cubicBezTo>
                        <a:pt x="264707" y="298788"/>
                        <a:pt x="320220" y="380028"/>
                        <a:pt x="324283" y="390183"/>
                      </a:cubicBezTo>
                      <a:cubicBezTo>
                        <a:pt x="333084" y="410493"/>
                        <a:pt x="347300" y="434188"/>
                        <a:pt x="356102" y="456528"/>
                      </a:cubicBezTo>
                      <a:cubicBezTo>
                        <a:pt x="377089" y="510688"/>
                        <a:pt x="361518" y="574326"/>
                        <a:pt x="205131" y="517458"/>
                      </a:cubicBezTo>
                      <a:cubicBezTo>
                        <a:pt x="205131" y="517458"/>
                        <a:pt x="134723" y="472776"/>
                        <a:pt x="66346" y="455174"/>
                      </a:cubicBezTo>
                      <a:cubicBezTo>
                        <a:pt x="54160" y="451789"/>
                        <a:pt x="12863" y="456528"/>
                        <a:pt x="0" y="453820"/>
                      </a:cubicBezTo>
                      <a:cubicBezTo>
                        <a:pt x="5416" y="400338"/>
                        <a:pt x="0" y="347531"/>
                        <a:pt x="6093" y="293371"/>
                      </a:cubicBezTo>
                      <a:cubicBezTo>
                        <a:pt x="18956" y="184375"/>
                        <a:pt x="95457" y="86887"/>
                        <a:pt x="202423" y="55745"/>
                      </a:cubicBezTo>
                      <a:cubicBezTo>
                        <a:pt x="258614" y="38820"/>
                        <a:pt x="318190" y="37466"/>
                        <a:pt x="375734" y="21218"/>
                      </a:cubicBezTo>
                      <a:cubicBezTo>
                        <a:pt x="438695" y="38820"/>
                        <a:pt x="502333" y="48975"/>
                        <a:pt x="565294" y="20541"/>
                      </a:cubicBezTo>
                      <a:cubicBezTo>
                        <a:pt x="580865" y="17156"/>
                        <a:pt x="595082" y="14448"/>
                        <a:pt x="609976" y="11063"/>
                      </a:cubicBezTo>
                      <a:cubicBezTo>
                        <a:pt x="849634" y="-42420"/>
                        <a:pt x="1012791" y="105843"/>
                        <a:pt x="1101478" y="287279"/>
                      </a:cubicBezTo>
                      <a:cubicBezTo>
                        <a:pt x="1118402" y="322483"/>
                        <a:pt x="1138712" y="357686"/>
                        <a:pt x="1156314" y="392890"/>
                      </a:cubicBezTo>
                      <a:cubicBezTo>
                        <a:pt x="1182041" y="444343"/>
                        <a:pt x="1193549" y="461268"/>
                        <a:pt x="1191518" y="503241"/>
                      </a:cubicBezTo>
                      <a:cubicBezTo>
                        <a:pt x="1190841" y="518135"/>
                        <a:pt x="1183394" y="529644"/>
                        <a:pt x="1173916" y="540476"/>
                      </a:cubicBezTo>
                      <a:cubicBezTo>
                        <a:pt x="1133297" y="585835"/>
                        <a:pt x="1048672" y="574326"/>
                        <a:pt x="1006698" y="512719"/>
                      </a:cubicBezTo>
                      <a:cubicBezTo>
                        <a:pt x="962016" y="446373"/>
                        <a:pt x="928843" y="373258"/>
                        <a:pt x="890254" y="303526"/>
                      </a:cubicBezTo>
                      <a:cubicBezTo>
                        <a:pt x="849634" y="231088"/>
                        <a:pt x="823231" y="143755"/>
                        <a:pt x="762978" y="76055"/>
                      </a:cubicBezTo>
                      <a:cubicBezTo>
                        <a:pt x="795474" y="149848"/>
                        <a:pt x="822554" y="212809"/>
                        <a:pt x="844218" y="277124"/>
                      </a:cubicBezTo>
                      <a:cubicBezTo>
                        <a:pt x="860466" y="325868"/>
                        <a:pt x="898378" y="436895"/>
                        <a:pt x="907179" y="489701"/>
                      </a:cubicBezTo>
                      <a:cubicBezTo>
                        <a:pt x="918688" y="557401"/>
                        <a:pt x="784642" y="575003"/>
                        <a:pt x="752823" y="547246"/>
                      </a:cubicBezTo>
                      <a:cubicBezTo>
                        <a:pt x="740637" y="537091"/>
                        <a:pt x="712880" y="510011"/>
                        <a:pt x="694601" y="470745"/>
                      </a:cubicBezTo>
                      <a:cubicBezTo>
                        <a:pt x="662782" y="403045"/>
                        <a:pt x="575449" y="179636"/>
                        <a:pt x="511812" y="108551"/>
                      </a:cubicBezTo>
                      <a:cubicBezTo>
                        <a:pt x="496917" y="216194"/>
                        <a:pt x="638410" y="430125"/>
                        <a:pt x="648565" y="500533"/>
                      </a:cubicBezTo>
                      <a:cubicBezTo>
                        <a:pt x="650596" y="524228"/>
                        <a:pt x="638410" y="543861"/>
                        <a:pt x="609299" y="543861"/>
                      </a:cubicBezTo>
                      <a:lnTo>
                        <a:pt x="609299" y="543861"/>
                      </a:lnTo>
                      <a:close/>
                    </a:path>
                  </a:pathLst>
                </a:custGeom>
                <a:solidFill>
                  <a:srgbClr val="F9C9A2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44">
                  <a:extLst>
                    <a:ext uri="{FF2B5EF4-FFF2-40B4-BE49-F238E27FC236}">
                      <a16:creationId xmlns:a16="http://schemas.microsoft.com/office/drawing/2014/main" id="{1352C79A-C734-4986-816B-BB2DE5CFAADB}"/>
                    </a:ext>
                  </a:extLst>
                </p:cNvPr>
                <p:cNvSpPr/>
                <p:nvPr/>
              </p:nvSpPr>
              <p:spPr>
                <a:xfrm>
                  <a:off x="9434420" y="5703425"/>
                  <a:ext cx="1066109" cy="446195"/>
                </a:xfrm>
                <a:custGeom>
                  <a:avLst/>
                  <a:gdLst>
                    <a:gd name="connsiteX0" fmla="*/ 1596364 w 1605399"/>
                    <a:gd name="connsiteY0" fmla="*/ 404763 h 671903"/>
                    <a:gd name="connsiteX1" fmla="*/ 1362799 w 1605399"/>
                    <a:gd name="connsiteY1" fmla="*/ 121778 h 671903"/>
                    <a:gd name="connsiteX2" fmla="*/ 1362799 w 1605399"/>
                    <a:gd name="connsiteY2" fmla="*/ 121778 h 671903"/>
                    <a:gd name="connsiteX3" fmla="*/ 1234169 w 1605399"/>
                    <a:gd name="connsiteY3" fmla="*/ 77096 h 671903"/>
                    <a:gd name="connsiteX4" fmla="*/ 819846 w 1605399"/>
                    <a:gd name="connsiteY4" fmla="*/ 21582 h 671903"/>
                    <a:gd name="connsiteX5" fmla="*/ 702725 w 1605399"/>
                    <a:gd name="connsiteY5" fmla="*/ 6688 h 671903"/>
                    <a:gd name="connsiteX6" fmla="*/ 590343 w 1605399"/>
                    <a:gd name="connsiteY6" fmla="*/ 6011 h 671903"/>
                    <a:gd name="connsiteX7" fmla="*/ 414323 w 1605399"/>
                    <a:gd name="connsiteY7" fmla="*/ 76419 h 671903"/>
                    <a:gd name="connsiteX8" fmla="*/ 238304 w 1605399"/>
                    <a:gd name="connsiteY8" fmla="*/ 189478 h 671903"/>
                    <a:gd name="connsiteX9" fmla="*/ 114413 w 1605399"/>
                    <a:gd name="connsiteY9" fmla="*/ 333002 h 671903"/>
                    <a:gd name="connsiteX10" fmla="*/ 90041 w 1605399"/>
                    <a:gd name="connsiteY10" fmla="*/ 358051 h 671903"/>
                    <a:gd name="connsiteX11" fmla="*/ 5416 w 1605399"/>
                    <a:gd name="connsiteY11" fmla="*/ 483295 h 671903"/>
                    <a:gd name="connsiteX12" fmla="*/ 0 w 1605399"/>
                    <a:gd name="connsiteY12" fmla="*/ 515114 h 671903"/>
                    <a:gd name="connsiteX13" fmla="*/ 4739 w 1605399"/>
                    <a:gd name="connsiteY13" fmla="*/ 527300 h 671903"/>
                    <a:gd name="connsiteX14" fmla="*/ 133369 w 1605399"/>
                    <a:gd name="connsiteY14" fmla="*/ 546256 h 671903"/>
                    <a:gd name="connsiteX15" fmla="*/ 235596 w 1605399"/>
                    <a:gd name="connsiteY15" fmla="*/ 563858 h 671903"/>
                    <a:gd name="connsiteX16" fmla="*/ 289756 w 1605399"/>
                    <a:gd name="connsiteY16" fmla="*/ 573336 h 671903"/>
                    <a:gd name="connsiteX17" fmla="*/ 336469 w 1605399"/>
                    <a:gd name="connsiteY17" fmla="*/ 563858 h 671903"/>
                    <a:gd name="connsiteX18" fmla="*/ 374380 w 1605399"/>
                    <a:gd name="connsiteY18" fmla="*/ 525269 h 671903"/>
                    <a:gd name="connsiteX19" fmla="*/ 587635 w 1605399"/>
                    <a:gd name="connsiteY19" fmla="*/ 282904 h 671903"/>
                    <a:gd name="connsiteX20" fmla="*/ 611330 w 1605399"/>
                    <a:gd name="connsiteY20" fmla="*/ 274779 h 671903"/>
                    <a:gd name="connsiteX21" fmla="*/ 441403 w 1605399"/>
                    <a:gd name="connsiteY21" fmla="*/ 522561 h 671903"/>
                    <a:gd name="connsiteX22" fmla="*/ 441403 w 1605399"/>
                    <a:gd name="connsiteY22" fmla="*/ 523238 h 671903"/>
                    <a:gd name="connsiteX23" fmla="*/ 440727 w 1605399"/>
                    <a:gd name="connsiteY23" fmla="*/ 566566 h 671903"/>
                    <a:gd name="connsiteX24" fmla="*/ 489470 w 1605399"/>
                    <a:gd name="connsiteY24" fmla="*/ 599062 h 671903"/>
                    <a:gd name="connsiteX25" fmla="*/ 635702 w 1605399"/>
                    <a:gd name="connsiteY25" fmla="*/ 512406 h 671903"/>
                    <a:gd name="connsiteX26" fmla="*/ 676999 w 1605399"/>
                    <a:gd name="connsiteY26" fmla="*/ 463662 h 671903"/>
                    <a:gd name="connsiteX27" fmla="*/ 802921 w 1605399"/>
                    <a:gd name="connsiteY27" fmla="*/ 361436 h 671903"/>
                    <a:gd name="connsiteX28" fmla="*/ 1076429 w 1605399"/>
                    <a:gd name="connsiteY28" fmla="*/ 263271 h 671903"/>
                    <a:gd name="connsiteX29" fmla="*/ 1150899 w 1605399"/>
                    <a:gd name="connsiteY29" fmla="*/ 262594 h 671903"/>
                    <a:gd name="connsiteX30" fmla="*/ 1077106 w 1605399"/>
                    <a:gd name="connsiteY30" fmla="*/ 288319 h 671903"/>
                    <a:gd name="connsiteX31" fmla="*/ 815784 w 1605399"/>
                    <a:gd name="connsiteY31" fmla="*/ 407471 h 671903"/>
                    <a:gd name="connsiteX32" fmla="*/ 664136 w 1605399"/>
                    <a:gd name="connsiteY32" fmla="*/ 517145 h 671903"/>
                    <a:gd name="connsiteX33" fmla="*/ 664813 w 1605399"/>
                    <a:gd name="connsiteY33" fmla="*/ 577398 h 671903"/>
                    <a:gd name="connsiteX34" fmla="*/ 950506 w 1605399"/>
                    <a:gd name="connsiteY34" fmla="*/ 550318 h 671903"/>
                    <a:gd name="connsiteX35" fmla="*/ 1096061 w 1605399"/>
                    <a:gd name="connsiteY35" fmla="*/ 519853 h 671903"/>
                    <a:gd name="connsiteX36" fmla="*/ 1184071 w 1605399"/>
                    <a:gd name="connsiteY36" fmla="*/ 553026 h 671903"/>
                    <a:gd name="connsiteX37" fmla="*/ 1328949 w 1605399"/>
                    <a:gd name="connsiteY37" fmla="*/ 643067 h 671903"/>
                    <a:gd name="connsiteX38" fmla="*/ 1417636 w 1605399"/>
                    <a:gd name="connsiteY38" fmla="*/ 671501 h 671903"/>
                    <a:gd name="connsiteX39" fmla="*/ 1569284 w 1605399"/>
                    <a:gd name="connsiteY39" fmla="*/ 662023 h 671903"/>
                    <a:gd name="connsiteX40" fmla="*/ 1596364 w 1605399"/>
                    <a:gd name="connsiteY40" fmla="*/ 404763 h 671903"/>
                    <a:gd name="connsiteX41" fmla="*/ 1596364 w 1605399"/>
                    <a:gd name="connsiteY41" fmla="*/ 404763 h 671903"/>
                    <a:gd name="connsiteX42" fmla="*/ 248459 w 1605399"/>
                    <a:gd name="connsiteY42" fmla="*/ 388516 h 671903"/>
                    <a:gd name="connsiteX43" fmla="*/ 248459 w 1605399"/>
                    <a:gd name="connsiteY43" fmla="*/ 388516 h 671903"/>
                    <a:gd name="connsiteX44" fmla="*/ 248459 w 1605399"/>
                    <a:gd name="connsiteY44" fmla="*/ 388516 h 671903"/>
                    <a:gd name="connsiteX45" fmla="*/ 248459 w 1605399"/>
                    <a:gd name="connsiteY45" fmla="*/ 388516 h 671903"/>
                    <a:gd name="connsiteX46" fmla="*/ 248459 w 1605399"/>
                    <a:gd name="connsiteY46" fmla="*/ 388516 h 671903"/>
                    <a:gd name="connsiteX47" fmla="*/ 249136 w 1605399"/>
                    <a:gd name="connsiteY47" fmla="*/ 387838 h 671903"/>
                    <a:gd name="connsiteX48" fmla="*/ 249136 w 1605399"/>
                    <a:gd name="connsiteY48" fmla="*/ 387838 h 671903"/>
                    <a:gd name="connsiteX49" fmla="*/ 249812 w 1605399"/>
                    <a:gd name="connsiteY49" fmla="*/ 385807 h 671903"/>
                    <a:gd name="connsiteX50" fmla="*/ 249136 w 1605399"/>
                    <a:gd name="connsiteY50" fmla="*/ 387838 h 671903"/>
                    <a:gd name="connsiteX51" fmla="*/ 249136 w 1605399"/>
                    <a:gd name="connsiteY51" fmla="*/ 387838 h 671903"/>
                    <a:gd name="connsiteX52" fmla="*/ 249136 w 1605399"/>
                    <a:gd name="connsiteY52" fmla="*/ 387838 h 67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605399" h="671903">
                      <a:moveTo>
                        <a:pt x="1596364" y="404763"/>
                      </a:moveTo>
                      <a:cubicBezTo>
                        <a:pt x="1566575" y="271394"/>
                        <a:pt x="1495491" y="171199"/>
                        <a:pt x="1362799" y="121778"/>
                      </a:cubicBezTo>
                      <a:lnTo>
                        <a:pt x="1362799" y="121778"/>
                      </a:lnTo>
                      <a:cubicBezTo>
                        <a:pt x="1309316" y="95375"/>
                        <a:pt x="1279529" y="83189"/>
                        <a:pt x="1234169" y="77096"/>
                      </a:cubicBezTo>
                      <a:cubicBezTo>
                        <a:pt x="1096739" y="57463"/>
                        <a:pt x="957954" y="40538"/>
                        <a:pt x="819846" y="21582"/>
                      </a:cubicBezTo>
                      <a:cubicBezTo>
                        <a:pt x="781257" y="16166"/>
                        <a:pt x="741314" y="10750"/>
                        <a:pt x="702725" y="6688"/>
                      </a:cubicBezTo>
                      <a:cubicBezTo>
                        <a:pt x="666167" y="-2790"/>
                        <a:pt x="628255" y="-1436"/>
                        <a:pt x="590343" y="6011"/>
                      </a:cubicBezTo>
                      <a:cubicBezTo>
                        <a:pt x="530090" y="27675"/>
                        <a:pt x="477285" y="71003"/>
                        <a:pt x="414323" y="76419"/>
                      </a:cubicBezTo>
                      <a:cubicBezTo>
                        <a:pt x="331730" y="83866"/>
                        <a:pt x="286371" y="136672"/>
                        <a:pt x="238304" y="189478"/>
                      </a:cubicBezTo>
                      <a:cubicBezTo>
                        <a:pt x="194976" y="235514"/>
                        <a:pt x="155710" y="284934"/>
                        <a:pt x="114413" y="333002"/>
                      </a:cubicBezTo>
                      <a:cubicBezTo>
                        <a:pt x="108320" y="340448"/>
                        <a:pt x="97488" y="350603"/>
                        <a:pt x="90041" y="358051"/>
                      </a:cubicBezTo>
                      <a:cubicBezTo>
                        <a:pt x="50775" y="391901"/>
                        <a:pt x="25049" y="436582"/>
                        <a:pt x="5416" y="483295"/>
                      </a:cubicBezTo>
                      <a:cubicBezTo>
                        <a:pt x="2708" y="494127"/>
                        <a:pt x="0" y="504959"/>
                        <a:pt x="0" y="515114"/>
                      </a:cubicBezTo>
                      <a:cubicBezTo>
                        <a:pt x="677" y="519853"/>
                        <a:pt x="2031" y="523915"/>
                        <a:pt x="4739" y="527300"/>
                      </a:cubicBezTo>
                      <a:cubicBezTo>
                        <a:pt x="45359" y="570628"/>
                        <a:pt x="94780" y="560473"/>
                        <a:pt x="133369" y="546256"/>
                      </a:cubicBezTo>
                      <a:cubicBezTo>
                        <a:pt x="201069" y="513083"/>
                        <a:pt x="228826" y="563181"/>
                        <a:pt x="235596" y="563858"/>
                      </a:cubicBezTo>
                      <a:cubicBezTo>
                        <a:pt x="251844" y="560473"/>
                        <a:pt x="273507" y="567243"/>
                        <a:pt x="289756" y="573336"/>
                      </a:cubicBezTo>
                      <a:cubicBezTo>
                        <a:pt x="303972" y="574013"/>
                        <a:pt x="322929" y="570628"/>
                        <a:pt x="336469" y="563858"/>
                      </a:cubicBezTo>
                      <a:cubicBezTo>
                        <a:pt x="353394" y="552349"/>
                        <a:pt x="377089" y="527300"/>
                        <a:pt x="374380" y="525269"/>
                      </a:cubicBezTo>
                      <a:cubicBezTo>
                        <a:pt x="446142" y="437259"/>
                        <a:pt x="511135" y="359404"/>
                        <a:pt x="587635" y="282904"/>
                      </a:cubicBezTo>
                      <a:cubicBezTo>
                        <a:pt x="593728" y="276811"/>
                        <a:pt x="603883" y="273426"/>
                        <a:pt x="611330" y="274779"/>
                      </a:cubicBezTo>
                      <a:cubicBezTo>
                        <a:pt x="550400" y="353988"/>
                        <a:pt x="477285" y="427104"/>
                        <a:pt x="441403" y="522561"/>
                      </a:cubicBezTo>
                      <a:lnTo>
                        <a:pt x="441403" y="523238"/>
                      </a:lnTo>
                      <a:cubicBezTo>
                        <a:pt x="433280" y="552349"/>
                        <a:pt x="438695" y="560473"/>
                        <a:pt x="440727" y="566566"/>
                      </a:cubicBezTo>
                      <a:cubicBezTo>
                        <a:pt x="446142" y="580783"/>
                        <a:pt x="469837" y="597031"/>
                        <a:pt x="489470" y="599062"/>
                      </a:cubicBezTo>
                      <a:cubicBezTo>
                        <a:pt x="560555" y="606509"/>
                        <a:pt x="618100" y="530008"/>
                        <a:pt x="635702" y="512406"/>
                      </a:cubicBezTo>
                      <a:cubicBezTo>
                        <a:pt x="635702" y="512406"/>
                        <a:pt x="669552" y="471109"/>
                        <a:pt x="676999" y="463662"/>
                      </a:cubicBezTo>
                      <a:cubicBezTo>
                        <a:pt x="726420" y="411533"/>
                        <a:pt x="748761" y="395286"/>
                        <a:pt x="802921" y="361436"/>
                      </a:cubicBezTo>
                      <a:cubicBezTo>
                        <a:pt x="885515" y="301183"/>
                        <a:pt x="955923" y="265302"/>
                        <a:pt x="1076429" y="263271"/>
                      </a:cubicBezTo>
                      <a:cubicBezTo>
                        <a:pt x="1103509" y="262594"/>
                        <a:pt x="1129234" y="263948"/>
                        <a:pt x="1150899" y="262594"/>
                      </a:cubicBezTo>
                      <a:cubicBezTo>
                        <a:pt x="1131942" y="270041"/>
                        <a:pt x="1109601" y="277488"/>
                        <a:pt x="1077106" y="288319"/>
                      </a:cubicBezTo>
                      <a:cubicBezTo>
                        <a:pt x="984356" y="316077"/>
                        <a:pt x="903794" y="369559"/>
                        <a:pt x="815784" y="407471"/>
                      </a:cubicBezTo>
                      <a:cubicBezTo>
                        <a:pt x="762978" y="440644"/>
                        <a:pt x="703402" y="464339"/>
                        <a:pt x="664136" y="517145"/>
                      </a:cubicBezTo>
                      <a:cubicBezTo>
                        <a:pt x="653981" y="538809"/>
                        <a:pt x="653304" y="558442"/>
                        <a:pt x="664813" y="577398"/>
                      </a:cubicBezTo>
                      <a:cubicBezTo>
                        <a:pt x="683092" y="599739"/>
                        <a:pt x="804275" y="599062"/>
                        <a:pt x="950506" y="550318"/>
                      </a:cubicBezTo>
                      <a:cubicBezTo>
                        <a:pt x="989096" y="537455"/>
                        <a:pt x="1056796" y="525269"/>
                        <a:pt x="1096061" y="519853"/>
                      </a:cubicBezTo>
                      <a:cubicBezTo>
                        <a:pt x="1117726" y="516468"/>
                        <a:pt x="1165116" y="536101"/>
                        <a:pt x="1184071" y="553026"/>
                      </a:cubicBezTo>
                      <a:cubicBezTo>
                        <a:pt x="1207089" y="573336"/>
                        <a:pt x="1320825" y="641036"/>
                        <a:pt x="1328949" y="643067"/>
                      </a:cubicBezTo>
                      <a:cubicBezTo>
                        <a:pt x="1358737" y="651868"/>
                        <a:pt x="1385817" y="669470"/>
                        <a:pt x="1417636" y="671501"/>
                      </a:cubicBezTo>
                      <a:cubicBezTo>
                        <a:pt x="1467734" y="671501"/>
                        <a:pt x="1519186" y="674886"/>
                        <a:pt x="1569284" y="662023"/>
                      </a:cubicBezTo>
                      <a:cubicBezTo>
                        <a:pt x="1599072" y="580106"/>
                        <a:pt x="1617350" y="494804"/>
                        <a:pt x="1596364" y="404763"/>
                      </a:cubicBezTo>
                      <a:lnTo>
                        <a:pt x="1596364" y="404763"/>
                      </a:lnTo>
                      <a:close/>
                      <a:moveTo>
                        <a:pt x="248459" y="388516"/>
                      </a:moveTo>
                      <a:cubicBezTo>
                        <a:pt x="248459" y="388516"/>
                        <a:pt x="249136" y="387838"/>
                        <a:pt x="248459" y="388516"/>
                      </a:cubicBezTo>
                      <a:cubicBezTo>
                        <a:pt x="249136" y="387838"/>
                        <a:pt x="249136" y="387838"/>
                        <a:pt x="248459" y="388516"/>
                      </a:cubicBezTo>
                      <a:cubicBezTo>
                        <a:pt x="249136" y="387838"/>
                        <a:pt x="249136" y="387838"/>
                        <a:pt x="248459" y="388516"/>
                      </a:cubicBezTo>
                      <a:lnTo>
                        <a:pt x="248459" y="388516"/>
                      </a:lnTo>
                      <a:close/>
                      <a:moveTo>
                        <a:pt x="249136" y="387838"/>
                      </a:moveTo>
                      <a:lnTo>
                        <a:pt x="249136" y="387838"/>
                      </a:lnTo>
                      <a:cubicBezTo>
                        <a:pt x="249136" y="387162"/>
                        <a:pt x="249812" y="387162"/>
                        <a:pt x="249812" y="385807"/>
                      </a:cubicBezTo>
                      <a:lnTo>
                        <a:pt x="249136" y="387838"/>
                      </a:lnTo>
                      <a:lnTo>
                        <a:pt x="249136" y="387838"/>
                      </a:lnTo>
                      <a:lnTo>
                        <a:pt x="249136" y="387838"/>
                      </a:lnTo>
                      <a:close/>
                    </a:path>
                  </a:pathLst>
                </a:custGeom>
                <a:solidFill>
                  <a:srgbClr val="F9C9A2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52">
                  <a:extLst>
                    <a:ext uri="{FF2B5EF4-FFF2-40B4-BE49-F238E27FC236}">
                      <a16:creationId xmlns:a16="http://schemas.microsoft.com/office/drawing/2014/main" id="{317CC1CD-10CC-40A4-9AF1-81A5E89507F4}"/>
                    </a:ext>
                  </a:extLst>
                </p:cNvPr>
                <p:cNvSpPr/>
                <p:nvPr/>
              </p:nvSpPr>
              <p:spPr>
                <a:xfrm>
                  <a:off x="9478029" y="5760016"/>
                  <a:ext cx="1021895" cy="390626"/>
                </a:xfrm>
                <a:custGeom>
                  <a:avLst/>
                  <a:gdLst>
                    <a:gd name="connsiteX0" fmla="*/ 651532 w 1021895"/>
                    <a:gd name="connsiteY0" fmla="*/ 87922 h 390626"/>
                    <a:gd name="connsiteX1" fmla="*/ 714382 w 1021895"/>
                    <a:gd name="connsiteY1" fmla="*/ 107001 h 390626"/>
                    <a:gd name="connsiteX2" fmla="*/ 714831 w 1021895"/>
                    <a:gd name="connsiteY2" fmla="*/ 117791 h 390626"/>
                    <a:gd name="connsiteX3" fmla="*/ 670323 w 1021895"/>
                    <a:gd name="connsiteY3" fmla="*/ 118240 h 390626"/>
                    <a:gd name="connsiteX4" fmla="*/ 481949 w 1021895"/>
                    <a:gd name="connsiteY4" fmla="*/ 191971 h 390626"/>
                    <a:gd name="connsiteX5" fmla="*/ 385740 w 1021895"/>
                    <a:gd name="connsiteY5" fmla="*/ 277841 h 390626"/>
                    <a:gd name="connsiteX6" fmla="*/ 371802 w 1021895"/>
                    <a:gd name="connsiteY6" fmla="*/ 294925 h 390626"/>
                    <a:gd name="connsiteX7" fmla="*/ 321000 w 1021895"/>
                    <a:gd name="connsiteY7" fmla="*/ 337635 h 390626"/>
                    <a:gd name="connsiteX8" fmla="*/ 277841 w 1021895"/>
                    <a:gd name="connsiteY8" fmla="*/ 345727 h 390626"/>
                    <a:gd name="connsiteX9" fmla="*/ 246370 w 1021895"/>
                    <a:gd name="connsiteY9" fmla="*/ 309761 h 390626"/>
                    <a:gd name="connsiteX10" fmla="*/ 268399 w 1021895"/>
                    <a:gd name="connsiteY10" fmla="*/ 318753 h 390626"/>
                    <a:gd name="connsiteX11" fmla="*/ 351121 w 1021895"/>
                    <a:gd name="connsiteY11" fmla="*/ 284135 h 390626"/>
                    <a:gd name="connsiteX12" fmla="*/ 552983 w 1021895"/>
                    <a:gd name="connsiteY12" fmla="*/ 109249 h 390626"/>
                    <a:gd name="connsiteX13" fmla="*/ 613227 w 1021895"/>
                    <a:gd name="connsiteY13" fmla="*/ 89173 h 390626"/>
                    <a:gd name="connsiteX14" fmla="*/ 651532 w 1021895"/>
                    <a:gd name="connsiteY14" fmla="*/ 87922 h 390626"/>
                    <a:gd name="connsiteX15" fmla="*/ 854201 w 1021895"/>
                    <a:gd name="connsiteY15" fmla="*/ 19783 h 390626"/>
                    <a:gd name="connsiteX16" fmla="*/ 1017398 w 1021895"/>
                    <a:gd name="connsiteY16" fmla="*/ 217149 h 390626"/>
                    <a:gd name="connsiteX17" fmla="*/ 998066 w 1021895"/>
                    <a:gd name="connsiteY17" fmla="*/ 383043 h 390626"/>
                    <a:gd name="connsiteX18" fmla="*/ 763836 w 1021895"/>
                    <a:gd name="connsiteY18" fmla="*/ 328644 h 390626"/>
                    <a:gd name="connsiteX19" fmla="*/ 684710 w 1021895"/>
                    <a:gd name="connsiteY19" fmla="*/ 293577 h 390626"/>
                    <a:gd name="connsiteX20" fmla="*/ 585802 w 1021895"/>
                    <a:gd name="connsiteY20" fmla="*/ 312909 h 390626"/>
                    <a:gd name="connsiteX21" fmla="*/ 500831 w 1021895"/>
                    <a:gd name="connsiteY21" fmla="*/ 334938 h 390626"/>
                    <a:gd name="connsiteX22" fmla="*/ 403723 w 1021895"/>
                    <a:gd name="connsiteY22" fmla="*/ 331341 h 390626"/>
                    <a:gd name="connsiteX23" fmla="*/ 392033 w 1021895"/>
                    <a:gd name="connsiteY23" fmla="*/ 309762 h 390626"/>
                    <a:gd name="connsiteX24" fmla="*/ 646945 w 1021895"/>
                    <a:gd name="connsiteY24" fmla="*/ 266603 h 390626"/>
                    <a:gd name="connsiteX25" fmla="*/ 798902 w 1021895"/>
                    <a:gd name="connsiteY25" fmla="*/ 293127 h 390626"/>
                    <a:gd name="connsiteX26" fmla="*/ 866790 w 1021895"/>
                    <a:gd name="connsiteY26" fmla="*/ 346627 h 390626"/>
                    <a:gd name="connsiteX27" fmla="*/ 961650 w 1021895"/>
                    <a:gd name="connsiteY27" fmla="*/ 361913 h 390626"/>
                    <a:gd name="connsiteX28" fmla="*/ 988175 w 1021895"/>
                    <a:gd name="connsiteY28" fmla="*/ 296274 h 390626"/>
                    <a:gd name="connsiteX29" fmla="*/ 900508 w 1021895"/>
                    <a:gd name="connsiteY29" fmla="*/ 68338 h 390626"/>
                    <a:gd name="connsiteX30" fmla="*/ 854201 w 1021895"/>
                    <a:gd name="connsiteY30" fmla="*/ 19783 h 390626"/>
                    <a:gd name="connsiteX31" fmla="*/ 489143 w 1021895"/>
                    <a:gd name="connsiteY31" fmla="*/ 0 h 390626"/>
                    <a:gd name="connsiteX32" fmla="*/ 361462 w 1021895"/>
                    <a:gd name="connsiteY32" fmla="*/ 126782 h 390626"/>
                    <a:gd name="connsiteX33" fmla="*/ 335836 w 1021895"/>
                    <a:gd name="connsiteY33" fmla="*/ 150160 h 390626"/>
                    <a:gd name="connsiteX34" fmla="*/ 238727 w 1021895"/>
                    <a:gd name="connsiteY34" fmla="*/ 257609 h 390626"/>
                    <a:gd name="connsiteX35" fmla="*/ 211303 w 1021895"/>
                    <a:gd name="connsiteY35" fmla="*/ 292226 h 390626"/>
                    <a:gd name="connsiteX36" fmla="*/ 207706 w 1021895"/>
                    <a:gd name="connsiteY36" fmla="*/ 295824 h 390626"/>
                    <a:gd name="connsiteX37" fmla="*/ 178033 w 1021895"/>
                    <a:gd name="connsiteY37" fmla="*/ 322798 h 390626"/>
                    <a:gd name="connsiteX38" fmla="*/ 108349 w 1021895"/>
                    <a:gd name="connsiteY38" fmla="*/ 318752 h 390626"/>
                    <a:gd name="connsiteX39" fmla="*/ 40462 w 1021895"/>
                    <a:gd name="connsiteY39" fmla="*/ 311559 h 390626"/>
                    <a:gd name="connsiteX40" fmla="*/ 0 w 1021895"/>
                    <a:gd name="connsiteY40" fmla="*/ 316953 h 390626"/>
                    <a:gd name="connsiteX41" fmla="*/ 84521 w 1021895"/>
                    <a:gd name="connsiteY41" fmla="*/ 245020 h 390626"/>
                    <a:gd name="connsiteX42" fmla="*/ 117789 w 1021895"/>
                    <a:gd name="connsiteY42" fmla="*/ 201862 h 390626"/>
                    <a:gd name="connsiteX43" fmla="*/ 98009 w 1021895"/>
                    <a:gd name="connsiteY43" fmla="*/ 252214 h 390626"/>
                    <a:gd name="connsiteX44" fmla="*/ 111946 w 1021895"/>
                    <a:gd name="connsiteY44" fmla="*/ 307063 h 390626"/>
                    <a:gd name="connsiteX45" fmla="*/ 172189 w 1021895"/>
                    <a:gd name="connsiteY45" fmla="*/ 285933 h 390626"/>
                    <a:gd name="connsiteX46" fmla="*/ 394731 w 1021895"/>
                    <a:gd name="connsiteY46" fmla="*/ 56647 h 390626"/>
                    <a:gd name="connsiteX47" fmla="*/ 489143 w 1021895"/>
                    <a:gd name="connsiteY47" fmla="*/ 0 h 39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021895" h="390626">
                      <a:moveTo>
                        <a:pt x="651532" y="87922"/>
                      </a:moveTo>
                      <a:cubicBezTo>
                        <a:pt x="686280" y="90832"/>
                        <a:pt x="709577" y="103966"/>
                        <a:pt x="714382" y="107001"/>
                      </a:cubicBezTo>
                      <a:cubicBezTo>
                        <a:pt x="721575" y="112396"/>
                        <a:pt x="722024" y="120038"/>
                        <a:pt x="714831" y="117791"/>
                      </a:cubicBezTo>
                      <a:cubicBezTo>
                        <a:pt x="709437" y="118240"/>
                        <a:pt x="687857" y="118240"/>
                        <a:pt x="670323" y="118240"/>
                      </a:cubicBezTo>
                      <a:cubicBezTo>
                        <a:pt x="597491" y="116442"/>
                        <a:pt x="537697" y="150610"/>
                        <a:pt x="481949" y="191971"/>
                      </a:cubicBezTo>
                      <a:cubicBezTo>
                        <a:pt x="445533" y="215799"/>
                        <a:pt x="411815" y="242324"/>
                        <a:pt x="385740" y="277841"/>
                      </a:cubicBezTo>
                      <a:cubicBezTo>
                        <a:pt x="380794" y="284135"/>
                        <a:pt x="376748" y="289530"/>
                        <a:pt x="371802" y="294925"/>
                      </a:cubicBezTo>
                      <a:cubicBezTo>
                        <a:pt x="359663" y="307513"/>
                        <a:pt x="342130" y="322349"/>
                        <a:pt x="321000" y="337635"/>
                      </a:cubicBezTo>
                      <a:cubicBezTo>
                        <a:pt x="304815" y="345727"/>
                        <a:pt x="298521" y="347975"/>
                        <a:pt x="277841" y="345727"/>
                      </a:cubicBezTo>
                      <a:cubicBezTo>
                        <a:pt x="264803" y="341232"/>
                        <a:pt x="246370" y="331790"/>
                        <a:pt x="246370" y="309761"/>
                      </a:cubicBezTo>
                      <a:cubicBezTo>
                        <a:pt x="252214" y="309761"/>
                        <a:pt x="256261" y="316954"/>
                        <a:pt x="268399" y="318753"/>
                      </a:cubicBezTo>
                      <a:cubicBezTo>
                        <a:pt x="309761" y="325496"/>
                        <a:pt x="322348" y="319652"/>
                        <a:pt x="351121" y="284135"/>
                      </a:cubicBezTo>
                      <a:cubicBezTo>
                        <a:pt x="408219" y="213551"/>
                        <a:pt x="473408" y="151059"/>
                        <a:pt x="552983" y="109249"/>
                      </a:cubicBezTo>
                      <a:cubicBezTo>
                        <a:pt x="574451" y="98010"/>
                        <a:pt x="594738" y="91912"/>
                        <a:pt x="613227" y="89173"/>
                      </a:cubicBezTo>
                      <a:cubicBezTo>
                        <a:pt x="627094" y="87118"/>
                        <a:pt x="639949" y="86952"/>
                        <a:pt x="651532" y="87922"/>
                      </a:cubicBezTo>
                      <a:close/>
                      <a:moveTo>
                        <a:pt x="854201" y="19783"/>
                      </a:moveTo>
                      <a:cubicBezTo>
                        <a:pt x="942768" y="53502"/>
                        <a:pt x="989974" y="109250"/>
                        <a:pt x="1017398" y="217149"/>
                      </a:cubicBezTo>
                      <a:cubicBezTo>
                        <a:pt x="1017398" y="217149"/>
                        <a:pt x="1035831" y="316505"/>
                        <a:pt x="998066" y="383043"/>
                      </a:cubicBezTo>
                      <a:cubicBezTo>
                        <a:pt x="925684" y="400577"/>
                        <a:pt x="842961" y="389787"/>
                        <a:pt x="763836" y="328644"/>
                      </a:cubicBezTo>
                      <a:cubicBezTo>
                        <a:pt x="753046" y="320102"/>
                        <a:pt x="710336" y="290430"/>
                        <a:pt x="684710" y="293577"/>
                      </a:cubicBezTo>
                      <a:lnTo>
                        <a:pt x="585802" y="312909"/>
                      </a:lnTo>
                      <a:cubicBezTo>
                        <a:pt x="561974" y="320102"/>
                        <a:pt x="526457" y="329094"/>
                        <a:pt x="500831" y="334938"/>
                      </a:cubicBezTo>
                      <a:cubicBezTo>
                        <a:pt x="483747" y="338984"/>
                        <a:pt x="441487" y="338984"/>
                        <a:pt x="403723" y="331341"/>
                      </a:cubicBezTo>
                      <a:cubicBezTo>
                        <a:pt x="394731" y="329544"/>
                        <a:pt x="387088" y="321900"/>
                        <a:pt x="392033" y="309762"/>
                      </a:cubicBezTo>
                      <a:cubicBezTo>
                        <a:pt x="393831" y="307963"/>
                        <a:pt x="580407" y="286383"/>
                        <a:pt x="646945" y="266603"/>
                      </a:cubicBezTo>
                      <a:cubicBezTo>
                        <a:pt x="704490" y="249518"/>
                        <a:pt x="754395" y="249968"/>
                        <a:pt x="798902" y="293127"/>
                      </a:cubicBezTo>
                      <a:cubicBezTo>
                        <a:pt x="820033" y="313808"/>
                        <a:pt x="842512" y="330442"/>
                        <a:pt x="866790" y="346627"/>
                      </a:cubicBezTo>
                      <a:cubicBezTo>
                        <a:pt x="890617" y="362362"/>
                        <a:pt x="933776" y="374951"/>
                        <a:pt x="961650" y="361913"/>
                      </a:cubicBezTo>
                      <a:cubicBezTo>
                        <a:pt x="990873" y="347976"/>
                        <a:pt x="988625" y="316056"/>
                        <a:pt x="988175" y="296274"/>
                      </a:cubicBezTo>
                      <a:cubicBezTo>
                        <a:pt x="986827" y="205909"/>
                        <a:pt x="965247" y="132628"/>
                        <a:pt x="900508" y="68338"/>
                      </a:cubicBezTo>
                      <a:cubicBezTo>
                        <a:pt x="887470" y="54850"/>
                        <a:pt x="863192" y="44960"/>
                        <a:pt x="854201" y="19783"/>
                      </a:cubicBezTo>
                      <a:close/>
                      <a:moveTo>
                        <a:pt x="489143" y="0"/>
                      </a:moveTo>
                      <a:cubicBezTo>
                        <a:pt x="445084" y="40912"/>
                        <a:pt x="401025" y="81824"/>
                        <a:pt x="361462" y="126782"/>
                      </a:cubicBezTo>
                      <a:cubicBezTo>
                        <a:pt x="352471" y="134425"/>
                        <a:pt x="344378" y="142067"/>
                        <a:pt x="335836" y="150160"/>
                      </a:cubicBezTo>
                      <a:cubicBezTo>
                        <a:pt x="300769" y="183429"/>
                        <a:pt x="269748" y="220294"/>
                        <a:pt x="238727" y="257609"/>
                      </a:cubicBezTo>
                      <a:cubicBezTo>
                        <a:pt x="229286" y="268849"/>
                        <a:pt x="221643" y="281886"/>
                        <a:pt x="211303" y="292226"/>
                      </a:cubicBezTo>
                      <a:cubicBezTo>
                        <a:pt x="209953" y="293576"/>
                        <a:pt x="209055" y="294474"/>
                        <a:pt x="207706" y="295824"/>
                      </a:cubicBezTo>
                      <a:cubicBezTo>
                        <a:pt x="198264" y="305265"/>
                        <a:pt x="189273" y="315156"/>
                        <a:pt x="178033" y="322798"/>
                      </a:cubicBezTo>
                      <a:cubicBezTo>
                        <a:pt x="169042" y="327294"/>
                        <a:pt x="129029" y="343478"/>
                        <a:pt x="108349" y="318752"/>
                      </a:cubicBezTo>
                      <a:cubicBezTo>
                        <a:pt x="86769" y="304365"/>
                        <a:pt x="64740" y="298072"/>
                        <a:pt x="40462" y="311559"/>
                      </a:cubicBezTo>
                      <a:cubicBezTo>
                        <a:pt x="36416" y="314256"/>
                        <a:pt x="13038" y="320999"/>
                        <a:pt x="0" y="316953"/>
                      </a:cubicBezTo>
                      <a:cubicBezTo>
                        <a:pt x="39563" y="303916"/>
                        <a:pt x="64290" y="270198"/>
                        <a:pt x="84521" y="245020"/>
                      </a:cubicBezTo>
                      <a:cubicBezTo>
                        <a:pt x="95761" y="231084"/>
                        <a:pt x="101605" y="212202"/>
                        <a:pt x="117789" y="201862"/>
                      </a:cubicBezTo>
                      <a:cubicBezTo>
                        <a:pt x="111046" y="218496"/>
                        <a:pt x="103853" y="235130"/>
                        <a:pt x="98009" y="252214"/>
                      </a:cubicBezTo>
                      <a:cubicBezTo>
                        <a:pt x="91714" y="273345"/>
                        <a:pt x="86769" y="293576"/>
                        <a:pt x="111946" y="307063"/>
                      </a:cubicBezTo>
                      <a:cubicBezTo>
                        <a:pt x="137572" y="314705"/>
                        <a:pt x="155105" y="301668"/>
                        <a:pt x="172189" y="285933"/>
                      </a:cubicBezTo>
                      <a:cubicBezTo>
                        <a:pt x="251764" y="214000"/>
                        <a:pt x="315605" y="128580"/>
                        <a:pt x="394731" y="56647"/>
                      </a:cubicBezTo>
                      <a:cubicBezTo>
                        <a:pt x="422155" y="31920"/>
                        <a:pt x="453177" y="12588"/>
                        <a:pt x="489143" y="0"/>
                      </a:cubicBezTo>
                      <a:close/>
                    </a:path>
                  </a:pathLst>
                </a:custGeom>
                <a:solidFill>
                  <a:srgbClr val="EDBE98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E279E35-A94F-4E02-BE4D-49DEDC00D832}"/>
                  </a:ext>
                </a:extLst>
              </p:cNvPr>
              <p:cNvGrpSpPr/>
              <p:nvPr/>
            </p:nvGrpSpPr>
            <p:grpSpPr>
              <a:xfrm>
                <a:off x="9341452" y="2042036"/>
                <a:ext cx="967593" cy="1193179"/>
                <a:chOff x="9323202" y="3559940"/>
                <a:chExt cx="967593" cy="1193179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30" name="Freeform: Shape 60">
                  <a:extLst>
                    <a:ext uri="{FF2B5EF4-FFF2-40B4-BE49-F238E27FC236}">
                      <a16:creationId xmlns:a16="http://schemas.microsoft.com/office/drawing/2014/main" id="{208542A7-CE2C-462C-AD1F-C2653F7A877F}"/>
                    </a:ext>
                  </a:extLst>
                </p:cNvPr>
                <p:cNvSpPr/>
                <p:nvPr/>
              </p:nvSpPr>
              <p:spPr>
                <a:xfrm>
                  <a:off x="9323202" y="3638251"/>
                  <a:ext cx="447650" cy="704105"/>
                </a:xfrm>
                <a:custGeom>
                  <a:avLst/>
                  <a:gdLst>
                    <a:gd name="connsiteX0" fmla="*/ 72460 w 274455"/>
                    <a:gd name="connsiteY0" fmla="*/ 0 h 431688"/>
                    <a:gd name="connsiteX1" fmla="*/ 193387 w 274455"/>
                    <a:gd name="connsiteY1" fmla="*/ 286779 h 431688"/>
                    <a:gd name="connsiteX2" fmla="*/ 215005 w 274455"/>
                    <a:gd name="connsiteY2" fmla="*/ 321571 h 431688"/>
                    <a:gd name="connsiteX3" fmla="*/ 274455 w 274455"/>
                    <a:gd name="connsiteY3" fmla="*/ 431689 h 431688"/>
                    <a:gd name="connsiteX4" fmla="*/ 174809 w 274455"/>
                    <a:gd name="connsiteY4" fmla="*/ 340825 h 431688"/>
                    <a:gd name="connsiteX5" fmla="*/ 131910 w 274455"/>
                    <a:gd name="connsiteY5" fmla="*/ 302655 h 431688"/>
                    <a:gd name="connsiteX6" fmla="*/ 83269 w 274455"/>
                    <a:gd name="connsiteY6" fmla="*/ 326300 h 431688"/>
                    <a:gd name="connsiteX7" fmla="*/ 16726 w 274455"/>
                    <a:gd name="connsiteY7" fmla="*/ 425609 h 431688"/>
                    <a:gd name="connsiteX8" fmla="*/ 1863 w 274455"/>
                    <a:gd name="connsiteY8" fmla="*/ 266850 h 431688"/>
                    <a:gd name="connsiteX9" fmla="*/ 4228 w 274455"/>
                    <a:gd name="connsiteY9" fmla="*/ 101335 h 431688"/>
                    <a:gd name="connsiteX10" fmla="*/ 850 w 274455"/>
                    <a:gd name="connsiteY10" fmla="*/ 79042 h 431688"/>
                    <a:gd name="connsiteX11" fmla="*/ 72460 w 274455"/>
                    <a:gd name="connsiteY11" fmla="*/ 0 h 431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4455" h="431688">
                      <a:moveTo>
                        <a:pt x="72460" y="0"/>
                      </a:moveTo>
                      <a:cubicBezTo>
                        <a:pt x="56922" y="119238"/>
                        <a:pt x="125155" y="203009"/>
                        <a:pt x="193387" y="286779"/>
                      </a:cubicBezTo>
                      <a:cubicBezTo>
                        <a:pt x="202170" y="297588"/>
                        <a:pt x="217708" y="307046"/>
                        <a:pt x="215005" y="321571"/>
                      </a:cubicBezTo>
                      <a:cubicBezTo>
                        <a:pt x="205547" y="374941"/>
                        <a:pt x="241353" y="402302"/>
                        <a:pt x="274455" y="431689"/>
                      </a:cubicBezTo>
                      <a:cubicBezTo>
                        <a:pt x="231219" y="412773"/>
                        <a:pt x="180214" y="402977"/>
                        <a:pt x="174809" y="340825"/>
                      </a:cubicBezTo>
                      <a:cubicBezTo>
                        <a:pt x="172782" y="317518"/>
                        <a:pt x="153866" y="306371"/>
                        <a:pt x="131910" y="302655"/>
                      </a:cubicBezTo>
                      <a:cubicBezTo>
                        <a:pt x="110292" y="298940"/>
                        <a:pt x="94078" y="306709"/>
                        <a:pt x="83269" y="326300"/>
                      </a:cubicBezTo>
                      <a:cubicBezTo>
                        <a:pt x="64016" y="360079"/>
                        <a:pt x="44086" y="393181"/>
                        <a:pt x="16726" y="425609"/>
                      </a:cubicBezTo>
                      <a:cubicBezTo>
                        <a:pt x="11659" y="372577"/>
                        <a:pt x="3552" y="319882"/>
                        <a:pt x="1863" y="266850"/>
                      </a:cubicBezTo>
                      <a:cubicBezTo>
                        <a:pt x="-164" y="211791"/>
                        <a:pt x="-1852" y="156394"/>
                        <a:pt x="4228" y="101335"/>
                      </a:cubicBezTo>
                      <a:cubicBezTo>
                        <a:pt x="4903" y="94242"/>
                        <a:pt x="2201" y="86473"/>
                        <a:pt x="850" y="79042"/>
                      </a:cubicBezTo>
                      <a:cubicBezTo>
                        <a:pt x="27535" y="54383"/>
                        <a:pt x="36655" y="15200"/>
                        <a:pt x="72460" y="0"/>
                      </a:cubicBezTo>
                      <a:close/>
                    </a:path>
                  </a:pathLst>
                </a:custGeom>
                <a:grpFill/>
                <a:ln w="33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61">
                  <a:extLst>
                    <a:ext uri="{FF2B5EF4-FFF2-40B4-BE49-F238E27FC236}">
                      <a16:creationId xmlns:a16="http://schemas.microsoft.com/office/drawing/2014/main" id="{0DC0F122-DDC1-4DFA-AB10-DCED15794ADC}"/>
                    </a:ext>
                  </a:extLst>
                </p:cNvPr>
                <p:cNvSpPr/>
                <p:nvPr/>
              </p:nvSpPr>
              <p:spPr>
                <a:xfrm rot="376497">
                  <a:off x="9841143" y="3559940"/>
                  <a:ext cx="449652" cy="800321"/>
                </a:xfrm>
                <a:custGeom>
                  <a:avLst/>
                  <a:gdLst>
                    <a:gd name="connsiteX0" fmla="*/ 0 w 228194"/>
                    <a:gd name="connsiteY0" fmla="*/ 404666 h 404666"/>
                    <a:gd name="connsiteX1" fmla="*/ 48303 w 228194"/>
                    <a:gd name="connsiteY1" fmla="*/ 301642 h 404666"/>
                    <a:gd name="connsiteX2" fmla="*/ 60464 w 228194"/>
                    <a:gd name="connsiteY2" fmla="*/ 272592 h 404666"/>
                    <a:gd name="connsiteX3" fmla="*/ 138492 w 228194"/>
                    <a:gd name="connsiteY3" fmla="*/ 0 h 404666"/>
                    <a:gd name="connsiteX4" fmla="*/ 202671 w 228194"/>
                    <a:gd name="connsiteY4" fmla="*/ 66544 h 404666"/>
                    <a:gd name="connsiteX5" fmla="*/ 218547 w 228194"/>
                    <a:gd name="connsiteY5" fmla="*/ 389466 h 404666"/>
                    <a:gd name="connsiteX6" fmla="*/ 168892 w 228194"/>
                    <a:gd name="connsiteY6" fmla="*/ 305020 h 404666"/>
                    <a:gd name="connsiteX7" fmla="*/ 120589 w 228194"/>
                    <a:gd name="connsiteY7" fmla="*/ 275632 h 404666"/>
                    <a:gd name="connsiteX8" fmla="*/ 82420 w 228194"/>
                    <a:gd name="connsiteY8" fmla="*/ 316842 h 404666"/>
                    <a:gd name="connsiteX9" fmla="*/ 0 w 228194"/>
                    <a:gd name="connsiteY9" fmla="*/ 404666 h 404666"/>
                    <a:gd name="connsiteX0" fmla="*/ 0 w 227357"/>
                    <a:gd name="connsiteY0" fmla="*/ 404666 h 404666"/>
                    <a:gd name="connsiteX1" fmla="*/ 48303 w 227357"/>
                    <a:gd name="connsiteY1" fmla="*/ 301642 h 404666"/>
                    <a:gd name="connsiteX2" fmla="*/ 60464 w 227357"/>
                    <a:gd name="connsiteY2" fmla="*/ 272592 h 404666"/>
                    <a:gd name="connsiteX3" fmla="*/ 138492 w 227357"/>
                    <a:gd name="connsiteY3" fmla="*/ 0 h 404666"/>
                    <a:gd name="connsiteX4" fmla="*/ 199521 w 227357"/>
                    <a:gd name="connsiteY4" fmla="*/ 60639 h 404666"/>
                    <a:gd name="connsiteX5" fmla="*/ 218547 w 227357"/>
                    <a:gd name="connsiteY5" fmla="*/ 389466 h 404666"/>
                    <a:gd name="connsiteX6" fmla="*/ 168892 w 227357"/>
                    <a:gd name="connsiteY6" fmla="*/ 305020 h 404666"/>
                    <a:gd name="connsiteX7" fmla="*/ 120589 w 227357"/>
                    <a:gd name="connsiteY7" fmla="*/ 275632 h 404666"/>
                    <a:gd name="connsiteX8" fmla="*/ 82420 w 227357"/>
                    <a:gd name="connsiteY8" fmla="*/ 316842 h 404666"/>
                    <a:gd name="connsiteX9" fmla="*/ 0 w 227357"/>
                    <a:gd name="connsiteY9" fmla="*/ 404666 h 404666"/>
                    <a:gd name="connsiteX0" fmla="*/ 0 w 227357"/>
                    <a:gd name="connsiteY0" fmla="*/ 404666 h 404666"/>
                    <a:gd name="connsiteX1" fmla="*/ 48303 w 227357"/>
                    <a:gd name="connsiteY1" fmla="*/ 301642 h 404666"/>
                    <a:gd name="connsiteX2" fmla="*/ 60464 w 227357"/>
                    <a:gd name="connsiteY2" fmla="*/ 272592 h 404666"/>
                    <a:gd name="connsiteX3" fmla="*/ 138492 w 227357"/>
                    <a:gd name="connsiteY3" fmla="*/ 0 h 404666"/>
                    <a:gd name="connsiteX4" fmla="*/ 199521 w 227357"/>
                    <a:gd name="connsiteY4" fmla="*/ 60639 h 404666"/>
                    <a:gd name="connsiteX5" fmla="*/ 218547 w 227357"/>
                    <a:gd name="connsiteY5" fmla="*/ 389466 h 404666"/>
                    <a:gd name="connsiteX6" fmla="*/ 168892 w 227357"/>
                    <a:gd name="connsiteY6" fmla="*/ 305020 h 404666"/>
                    <a:gd name="connsiteX7" fmla="*/ 120589 w 227357"/>
                    <a:gd name="connsiteY7" fmla="*/ 275632 h 404666"/>
                    <a:gd name="connsiteX8" fmla="*/ 82420 w 227357"/>
                    <a:gd name="connsiteY8" fmla="*/ 316842 h 404666"/>
                    <a:gd name="connsiteX9" fmla="*/ 0 w 227357"/>
                    <a:gd name="connsiteY9" fmla="*/ 404666 h 404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7357" h="404666">
                      <a:moveTo>
                        <a:pt x="0" y="404666"/>
                      </a:moveTo>
                      <a:cubicBezTo>
                        <a:pt x="28374" y="375954"/>
                        <a:pt x="56410" y="347580"/>
                        <a:pt x="48303" y="301642"/>
                      </a:cubicBezTo>
                      <a:cubicBezTo>
                        <a:pt x="46277" y="290833"/>
                        <a:pt x="53370" y="281037"/>
                        <a:pt x="60464" y="272592"/>
                      </a:cubicBezTo>
                      <a:cubicBezTo>
                        <a:pt x="128021" y="193551"/>
                        <a:pt x="160110" y="104375"/>
                        <a:pt x="138492" y="0"/>
                      </a:cubicBezTo>
                      <a:cubicBezTo>
                        <a:pt x="174635" y="7769"/>
                        <a:pt x="184232" y="34837"/>
                        <a:pt x="199521" y="60639"/>
                      </a:cubicBezTo>
                      <a:cubicBezTo>
                        <a:pt x="223504" y="165352"/>
                        <a:pt x="237463" y="276646"/>
                        <a:pt x="218547" y="389466"/>
                      </a:cubicBezTo>
                      <a:cubicBezTo>
                        <a:pt x="195915" y="360416"/>
                        <a:pt x="182066" y="332718"/>
                        <a:pt x="168892" y="305020"/>
                      </a:cubicBezTo>
                      <a:cubicBezTo>
                        <a:pt x="159097" y="284077"/>
                        <a:pt x="144910" y="272930"/>
                        <a:pt x="120589" y="275632"/>
                      </a:cubicBezTo>
                      <a:cubicBezTo>
                        <a:pt x="95593" y="278672"/>
                        <a:pt x="86473" y="294548"/>
                        <a:pt x="82420" y="316842"/>
                      </a:cubicBezTo>
                      <a:cubicBezTo>
                        <a:pt x="73975" y="363794"/>
                        <a:pt x="46952" y="393519"/>
                        <a:pt x="0" y="404666"/>
                      </a:cubicBezTo>
                      <a:close/>
                    </a:path>
                  </a:pathLst>
                </a:custGeom>
                <a:grpFill/>
                <a:ln w="33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62">
                  <a:extLst>
                    <a:ext uri="{FF2B5EF4-FFF2-40B4-BE49-F238E27FC236}">
                      <a16:creationId xmlns:a16="http://schemas.microsoft.com/office/drawing/2014/main" id="{9E5EA348-EC55-45E8-A067-6D5484D2A8CC}"/>
                    </a:ext>
                  </a:extLst>
                </p:cNvPr>
                <p:cNvSpPr/>
                <p:nvPr/>
              </p:nvSpPr>
              <p:spPr>
                <a:xfrm>
                  <a:off x="9782986" y="4348177"/>
                  <a:ext cx="42482" cy="404942"/>
                </a:xfrm>
                <a:custGeom>
                  <a:avLst/>
                  <a:gdLst>
                    <a:gd name="connsiteX0" fmla="*/ 38 w 26046"/>
                    <a:gd name="connsiteY0" fmla="*/ 0 h 248271"/>
                    <a:gd name="connsiteX1" fmla="*/ 6456 w 26046"/>
                    <a:gd name="connsiteY1" fmla="*/ 2027 h 248271"/>
                    <a:gd name="connsiteX2" fmla="*/ 18278 w 26046"/>
                    <a:gd name="connsiteY2" fmla="*/ 102011 h 248271"/>
                    <a:gd name="connsiteX3" fmla="*/ 26047 w 26046"/>
                    <a:gd name="connsiteY3" fmla="*/ 248272 h 248271"/>
                    <a:gd name="connsiteX4" fmla="*/ 1051 w 26046"/>
                    <a:gd name="connsiteY4" fmla="*/ 207062 h 248271"/>
                    <a:gd name="connsiteX5" fmla="*/ 38 w 26046"/>
                    <a:gd name="connsiteY5" fmla="*/ 0 h 24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46" h="248271">
                      <a:moveTo>
                        <a:pt x="38" y="0"/>
                      </a:moveTo>
                      <a:cubicBezTo>
                        <a:pt x="2064" y="676"/>
                        <a:pt x="4429" y="1351"/>
                        <a:pt x="6456" y="2027"/>
                      </a:cubicBezTo>
                      <a:cubicBezTo>
                        <a:pt x="16589" y="34454"/>
                        <a:pt x="14900" y="68570"/>
                        <a:pt x="18278" y="102011"/>
                      </a:cubicBezTo>
                      <a:cubicBezTo>
                        <a:pt x="23007" y="150652"/>
                        <a:pt x="23682" y="199293"/>
                        <a:pt x="26047" y="248272"/>
                      </a:cubicBezTo>
                      <a:cubicBezTo>
                        <a:pt x="-1314" y="246245"/>
                        <a:pt x="1389" y="224289"/>
                        <a:pt x="1051" y="207062"/>
                      </a:cubicBezTo>
                      <a:cubicBezTo>
                        <a:pt x="-300" y="138154"/>
                        <a:pt x="38" y="69246"/>
                        <a:pt x="38" y="0"/>
                      </a:cubicBezTo>
                      <a:close/>
                    </a:path>
                  </a:pathLst>
                </a:custGeom>
                <a:grpFill/>
                <a:ln w="33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4151"/>
              </p:ext>
            </p:extLst>
          </p:nvPr>
        </p:nvGraphicFramePr>
        <p:xfrm>
          <a:off x="529143" y="1910991"/>
          <a:ext cx="6783900" cy="40853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2475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72237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1744347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450846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Category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450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unique id of Use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Name of User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671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Email of User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Mobile of User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3949568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8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31980" y="2141316"/>
            <a:ext cx="3851511" cy="3426289"/>
            <a:chOff x="4900232" y="2169004"/>
            <a:chExt cx="7145163" cy="44720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0AC6E7-EB63-4967-9243-C2A88FC686F7}"/>
                </a:ext>
              </a:extLst>
            </p:cNvPr>
            <p:cNvGrpSpPr/>
            <p:nvPr/>
          </p:nvGrpSpPr>
          <p:grpSpPr>
            <a:xfrm>
              <a:off x="7090579" y="5941778"/>
              <a:ext cx="3298812" cy="521496"/>
              <a:chOff x="7072329" y="5919117"/>
              <a:chExt cx="3298812" cy="521496"/>
            </a:xfrm>
          </p:grpSpPr>
          <p:sp>
            <p:nvSpPr>
              <p:cNvPr id="11" name="Freeform: Shape 12">
                <a:extLst>
                  <a:ext uri="{FF2B5EF4-FFF2-40B4-BE49-F238E27FC236}">
                    <a16:creationId xmlns:a16="http://schemas.microsoft.com/office/drawing/2014/main" id="{B9CA925D-1F53-49A6-9A57-FC597B65B501}"/>
                  </a:ext>
                </a:extLst>
              </p:cNvPr>
              <p:cNvSpPr/>
              <p:nvPr/>
            </p:nvSpPr>
            <p:spPr>
              <a:xfrm>
                <a:off x="9828617" y="6310685"/>
                <a:ext cx="173088" cy="129928"/>
              </a:xfrm>
              <a:custGeom>
                <a:avLst/>
                <a:gdLst>
                  <a:gd name="connsiteX0" fmla="*/ 218671 w 260644"/>
                  <a:gd name="connsiteY0" fmla="*/ 0 h 195652"/>
                  <a:gd name="connsiteX1" fmla="*/ 68378 w 260644"/>
                  <a:gd name="connsiteY1" fmla="*/ 0 h 195652"/>
                  <a:gd name="connsiteX2" fmla="*/ 26403 w 260644"/>
                  <a:gd name="connsiteY2" fmla="*/ 44005 h 195652"/>
                  <a:gd name="connsiteX3" fmla="*/ 0 w 260644"/>
                  <a:gd name="connsiteY3" fmla="*/ 142847 h 195652"/>
                  <a:gd name="connsiteX4" fmla="*/ 41974 w 260644"/>
                  <a:gd name="connsiteY4" fmla="*/ 186852 h 195652"/>
                  <a:gd name="connsiteX5" fmla="*/ 192268 w 260644"/>
                  <a:gd name="connsiteY5" fmla="*/ 195652 h 195652"/>
                  <a:gd name="connsiteX6" fmla="*/ 234242 w 260644"/>
                  <a:gd name="connsiteY6" fmla="*/ 151648 h 195652"/>
                  <a:gd name="connsiteX7" fmla="*/ 260645 w 260644"/>
                  <a:gd name="connsiteY7" fmla="*/ 44005 h 195652"/>
                  <a:gd name="connsiteX8" fmla="*/ 218671 w 260644"/>
                  <a:gd name="connsiteY8" fmla="*/ 0 h 195652"/>
                  <a:gd name="connsiteX9" fmla="*/ 218671 w 260644"/>
                  <a:gd name="connsiteY9" fmla="*/ 0 h 195652"/>
                  <a:gd name="connsiteX10" fmla="*/ 179405 w 260644"/>
                  <a:gd name="connsiteY10" fmla="*/ 171281 h 195652"/>
                  <a:gd name="connsiteX11" fmla="*/ 44005 w 260644"/>
                  <a:gd name="connsiteY11" fmla="*/ 162480 h 195652"/>
                  <a:gd name="connsiteX12" fmla="*/ 29111 w 260644"/>
                  <a:gd name="connsiteY12" fmla="*/ 144201 h 195652"/>
                  <a:gd name="connsiteX13" fmla="*/ 46713 w 260644"/>
                  <a:gd name="connsiteY13" fmla="*/ 128630 h 195652"/>
                  <a:gd name="connsiteX14" fmla="*/ 182113 w 260644"/>
                  <a:gd name="connsiteY14" fmla="*/ 137431 h 195652"/>
                  <a:gd name="connsiteX15" fmla="*/ 197007 w 260644"/>
                  <a:gd name="connsiteY15" fmla="*/ 155710 h 195652"/>
                  <a:gd name="connsiteX16" fmla="*/ 179405 w 260644"/>
                  <a:gd name="connsiteY16" fmla="*/ 171281 h 195652"/>
                  <a:gd name="connsiteX17" fmla="*/ 179405 w 260644"/>
                  <a:gd name="connsiteY17" fmla="*/ 171281 h 1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0644" h="195652">
                    <a:moveTo>
                      <a:pt x="218671" y="0"/>
                    </a:moveTo>
                    <a:lnTo>
                      <a:pt x="68378" y="0"/>
                    </a:lnTo>
                    <a:cubicBezTo>
                      <a:pt x="45359" y="0"/>
                      <a:pt x="26403" y="18956"/>
                      <a:pt x="26403" y="44005"/>
                    </a:cubicBezTo>
                    <a:lnTo>
                      <a:pt x="0" y="142847"/>
                    </a:lnTo>
                    <a:cubicBezTo>
                      <a:pt x="0" y="166542"/>
                      <a:pt x="18279" y="186852"/>
                      <a:pt x="41974" y="186852"/>
                    </a:cubicBezTo>
                    <a:lnTo>
                      <a:pt x="192268" y="195652"/>
                    </a:lnTo>
                    <a:cubicBezTo>
                      <a:pt x="215286" y="195652"/>
                      <a:pt x="234242" y="176697"/>
                      <a:pt x="234242" y="151648"/>
                    </a:cubicBezTo>
                    <a:lnTo>
                      <a:pt x="260645" y="44005"/>
                    </a:lnTo>
                    <a:cubicBezTo>
                      <a:pt x="260645" y="18956"/>
                      <a:pt x="242366" y="0"/>
                      <a:pt x="218671" y="0"/>
                    </a:cubicBezTo>
                    <a:lnTo>
                      <a:pt x="218671" y="0"/>
                    </a:lnTo>
                    <a:close/>
                    <a:moveTo>
                      <a:pt x="179405" y="171281"/>
                    </a:moveTo>
                    <a:lnTo>
                      <a:pt x="44005" y="162480"/>
                    </a:lnTo>
                    <a:cubicBezTo>
                      <a:pt x="35204" y="161803"/>
                      <a:pt x="28434" y="153678"/>
                      <a:pt x="29111" y="144201"/>
                    </a:cubicBezTo>
                    <a:cubicBezTo>
                      <a:pt x="29788" y="134723"/>
                      <a:pt x="37913" y="127953"/>
                      <a:pt x="46713" y="128630"/>
                    </a:cubicBezTo>
                    <a:lnTo>
                      <a:pt x="182113" y="137431"/>
                    </a:lnTo>
                    <a:cubicBezTo>
                      <a:pt x="190914" y="138108"/>
                      <a:pt x="197684" y="146232"/>
                      <a:pt x="197007" y="155710"/>
                    </a:cubicBezTo>
                    <a:cubicBezTo>
                      <a:pt x="196330" y="164511"/>
                      <a:pt x="188206" y="171958"/>
                      <a:pt x="179405" y="171281"/>
                    </a:cubicBezTo>
                    <a:lnTo>
                      <a:pt x="179405" y="1712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3">
                <a:extLst>
                  <a:ext uri="{FF2B5EF4-FFF2-40B4-BE49-F238E27FC236}">
                    <a16:creationId xmlns:a16="http://schemas.microsoft.com/office/drawing/2014/main" id="{A1D4ADA8-DB22-4813-9EC3-9206010B160B}"/>
                  </a:ext>
                </a:extLst>
              </p:cNvPr>
              <p:cNvSpPr/>
              <p:nvPr/>
            </p:nvSpPr>
            <p:spPr>
              <a:xfrm>
                <a:off x="7130324" y="6135417"/>
                <a:ext cx="187025" cy="129928"/>
              </a:xfrm>
              <a:custGeom>
                <a:avLst/>
                <a:gdLst>
                  <a:gd name="connsiteX0" fmla="*/ 236273 w 281631"/>
                  <a:gd name="connsiteY0" fmla="*/ 0 h 195652"/>
                  <a:gd name="connsiteX1" fmla="*/ 73793 w 281631"/>
                  <a:gd name="connsiteY1" fmla="*/ 0 h 195652"/>
                  <a:gd name="connsiteX2" fmla="*/ 28434 w 281631"/>
                  <a:gd name="connsiteY2" fmla="*/ 44005 h 195652"/>
                  <a:gd name="connsiteX3" fmla="*/ 0 w 281631"/>
                  <a:gd name="connsiteY3" fmla="*/ 142847 h 195652"/>
                  <a:gd name="connsiteX4" fmla="*/ 45359 w 281631"/>
                  <a:gd name="connsiteY4" fmla="*/ 186852 h 195652"/>
                  <a:gd name="connsiteX5" fmla="*/ 207839 w 281631"/>
                  <a:gd name="connsiteY5" fmla="*/ 195653 h 195652"/>
                  <a:gd name="connsiteX6" fmla="*/ 253198 w 281631"/>
                  <a:gd name="connsiteY6" fmla="*/ 151648 h 195652"/>
                  <a:gd name="connsiteX7" fmla="*/ 281632 w 281631"/>
                  <a:gd name="connsiteY7" fmla="*/ 44005 h 195652"/>
                  <a:gd name="connsiteX8" fmla="*/ 236273 w 281631"/>
                  <a:gd name="connsiteY8" fmla="*/ 0 h 195652"/>
                  <a:gd name="connsiteX9" fmla="*/ 236273 w 281631"/>
                  <a:gd name="connsiteY9" fmla="*/ 0 h 195652"/>
                  <a:gd name="connsiteX10" fmla="*/ 193622 w 281631"/>
                  <a:gd name="connsiteY10" fmla="*/ 171281 h 195652"/>
                  <a:gd name="connsiteX11" fmla="*/ 46713 w 281631"/>
                  <a:gd name="connsiteY11" fmla="*/ 162480 h 195652"/>
                  <a:gd name="connsiteX12" fmla="*/ 30465 w 281631"/>
                  <a:gd name="connsiteY12" fmla="*/ 144201 h 195652"/>
                  <a:gd name="connsiteX13" fmla="*/ 49421 w 281631"/>
                  <a:gd name="connsiteY13" fmla="*/ 128630 h 195652"/>
                  <a:gd name="connsiteX14" fmla="*/ 196330 w 281631"/>
                  <a:gd name="connsiteY14" fmla="*/ 137431 h 195652"/>
                  <a:gd name="connsiteX15" fmla="*/ 212578 w 281631"/>
                  <a:gd name="connsiteY15" fmla="*/ 155710 h 195652"/>
                  <a:gd name="connsiteX16" fmla="*/ 193622 w 281631"/>
                  <a:gd name="connsiteY16" fmla="*/ 171281 h 195652"/>
                  <a:gd name="connsiteX17" fmla="*/ 193622 w 281631"/>
                  <a:gd name="connsiteY17" fmla="*/ 171281 h 1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1631" h="195652">
                    <a:moveTo>
                      <a:pt x="236273" y="0"/>
                    </a:moveTo>
                    <a:lnTo>
                      <a:pt x="73793" y="0"/>
                    </a:lnTo>
                    <a:cubicBezTo>
                      <a:pt x="49421" y="0"/>
                      <a:pt x="28434" y="18956"/>
                      <a:pt x="28434" y="44005"/>
                    </a:cubicBezTo>
                    <a:lnTo>
                      <a:pt x="0" y="142847"/>
                    </a:lnTo>
                    <a:cubicBezTo>
                      <a:pt x="0" y="166542"/>
                      <a:pt x="19633" y="186852"/>
                      <a:pt x="45359" y="186852"/>
                    </a:cubicBezTo>
                    <a:lnTo>
                      <a:pt x="207839" y="195653"/>
                    </a:lnTo>
                    <a:cubicBezTo>
                      <a:pt x="232211" y="195653"/>
                      <a:pt x="253198" y="176697"/>
                      <a:pt x="253198" y="151648"/>
                    </a:cubicBezTo>
                    <a:lnTo>
                      <a:pt x="281632" y="44005"/>
                    </a:lnTo>
                    <a:cubicBezTo>
                      <a:pt x="281632" y="18956"/>
                      <a:pt x="260645" y="0"/>
                      <a:pt x="236273" y="0"/>
                    </a:cubicBezTo>
                    <a:lnTo>
                      <a:pt x="236273" y="0"/>
                    </a:lnTo>
                    <a:close/>
                    <a:moveTo>
                      <a:pt x="193622" y="171281"/>
                    </a:moveTo>
                    <a:lnTo>
                      <a:pt x="46713" y="162480"/>
                    </a:lnTo>
                    <a:cubicBezTo>
                      <a:pt x="37235" y="161803"/>
                      <a:pt x="29788" y="153679"/>
                      <a:pt x="30465" y="144201"/>
                    </a:cubicBezTo>
                    <a:cubicBezTo>
                      <a:pt x="31142" y="135400"/>
                      <a:pt x="39943" y="127953"/>
                      <a:pt x="49421" y="128630"/>
                    </a:cubicBezTo>
                    <a:lnTo>
                      <a:pt x="196330" y="137431"/>
                    </a:lnTo>
                    <a:cubicBezTo>
                      <a:pt x="205808" y="138108"/>
                      <a:pt x="213255" y="146232"/>
                      <a:pt x="212578" y="155710"/>
                    </a:cubicBezTo>
                    <a:cubicBezTo>
                      <a:pt x="211224" y="165188"/>
                      <a:pt x="203100" y="172635"/>
                      <a:pt x="193622" y="171281"/>
                    </a:cubicBezTo>
                    <a:lnTo>
                      <a:pt x="193622" y="1712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3">
                <a:extLst>
                  <a:ext uri="{FF2B5EF4-FFF2-40B4-BE49-F238E27FC236}">
                    <a16:creationId xmlns:a16="http://schemas.microsoft.com/office/drawing/2014/main" id="{3FD8BF28-6C06-4DBE-8C04-46C04FA0E141}"/>
                  </a:ext>
                </a:extLst>
              </p:cNvPr>
              <p:cNvSpPr/>
              <p:nvPr/>
            </p:nvSpPr>
            <p:spPr>
              <a:xfrm>
                <a:off x="7072329" y="5976839"/>
                <a:ext cx="3298565" cy="288211"/>
              </a:xfrm>
              <a:custGeom>
                <a:avLst/>
                <a:gdLst>
                  <a:gd name="connsiteX0" fmla="*/ 4964434 w 4967141"/>
                  <a:gd name="connsiteY0" fmla="*/ 334927 h 434003"/>
                  <a:gd name="connsiteX1" fmla="*/ 4617810 w 4967141"/>
                  <a:gd name="connsiteY1" fmla="*/ 424968 h 434003"/>
                  <a:gd name="connsiteX2" fmla="*/ 4551464 w 4967141"/>
                  <a:gd name="connsiteY2" fmla="*/ 433769 h 434003"/>
                  <a:gd name="connsiteX3" fmla="*/ 51452 w 4967141"/>
                  <a:gd name="connsiteY3" fmla="*/ 145368 h 434003"/>
                  <a:gd name="connsiteX4" fmla="*/ 16248 w 4967141"/>
                  <a:gd name="connsiteY4" fmla="*/ 120319 h 434003"/>
                  <a:gd name="connsiteX5" fmla="*/ 0 w 4967141"/>
                  <a:gd name="connsiteY5" fmla="*/ 1167 h 434003"/>
                  <a:gd name="connsiteX6" fmla="*/ 4384923 w 4967141"/>
                  <a:gd name="connsiteY6" fmla="*/ 276706 h 434003"/>
                  <a:gd name="connsiteX7" fmla="*/ 4714622 w 4967141"/>
                  <a:gd name="connsiteY7" fmla="*/ 244210 h 434003"/>
                  <a:gd name="connsiteX8" fmla="*/ 4967142 w 4967141"/>
                  <a:gd name="connsiteY8" fmla="*/ 253011 h 434003"/>
                  <a:gd name="connsiteX9" fmla="*/ 4964434 w 4967141"/>
                  <a:gd name="connsiteY9" fmla="*/ 334927 h 434003"/>
                  <a:gd name="connsiteX10" fmla="*/ 4964434 w 4967141"/>
                  <a:gd name="connsiteY10" fmla="*/ 334927 h 434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67141" h="434003">
                    <a:moveTo>
                      <a:pt x="4964434" y="334927"/>
                    </a:moveTo>
                    <a:cubicBezTo>
                      <a:pt x="4848667" y="364715"/>
                      <a:pt x="4733577" y="393826"/>
                      <a:pt x="4617810" y="424968"/>
                    </a:cubicBezTo>
                    <a:cubicBezTo>
                      <a:pt x="4596147" y="430384"/>
                      <a:pt x="4573806" y="435123"/>
                      <a:pt x="4551464" y="433769"/>
                    </a:cubicBezTo>
                    <a:cubicBezTo>
                      <a:pt x="4321285" y="422937"/>
                      <a:pt x="252521" y="157553"/>
                      <a:pt x="51452" y="145368"/>
                    </a:cubicBezTo>
                    <a:cubicBezTo>
                      <a:pt x="33173" y="144691"/>
                      <a:pt x="18956" y="142660"/>
                      <a:pt x="16248" y="120319"/>
                    </a:cubicBezTo>
                    <a:cubicBezTo>
                      <a:pt x="11509" y="81053"/>
                      <a:pt x="5416" y="40433"/>
                      <a:pt x="0" y="1167"/>
                    </a:cubicBezTo>
                    <a:cubicBezTo>
                      <a:pt x="0" y="-20497"/>
                      <a:pt x="4329409" y="266551"/>
                      <a:pt x="4384923" y="276706"/>
                    </a:cubicBezTo>
                    <a:cubicBezTo>
                      <a:pt x="4505429" y="298370"/>
                      <a:pt x="4601562" y="282121"/>
                      <a:pt x="4714622" y="244210"/>
                    </a:cubicBezTo>
                    <a:cubicBezTo>
                      <a:pt x="4878455" y="189373"/>
                      <a:pt x="4967142" y="206297"/>
                      <a:pt x="4967142" y="253011"/>
                    </a:cubicBezTo>
                    <a:cubicBezTo>
                      <a:pt x="4966465" y="281445"/>
                      <a:pt x="4964434" y="308525"/>
                      <a:pt x="4964434" y="334927"/>
                    </a:cubicBezTo>
                    <a:lnTo>
                      <a:pt x="4964434" y="334927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4">
                <a:extLst>
                  <a:ext uri="{FF2B5EF4-FFF2-40B4-BE49-F238E27FC236}">
                    <a16:creationId xmlns:a16="http://schemas.microsoft.com/office/drawing/2014/main" id="{057120F0-AEBB-4FA9-AF72-AD3020CAFDB2}"/>
                  </a:ext>
                </a:extLst>
              </p:cNvPr>
              <p:cNvSpPr/>
              <p:nvPr/>
            </p:nvSpPr>
            <p:spPr>
              <a:xfrm>
                <a:off x="7072329" y="5933512"/>
                <a:ext cx="3298565" cy="244786"/>
              </a:xfrm>
              <a:custGeom>
                <a:avLst/>
                <a:gdLst>
                  <a:gd name="connsiteX0" fmla="*/ 0 w 4967141"/>
                  <a:gd name="connsiteY0" fmla="*/ 65057 h 368611"/>
                  <a:gd name="connsiteX1" fmla="*/ 182113 w 4967141"/>
                  <a:gd name="connsiteY1" fmla="*/ 65 h 368611"/>
                  <a:gd name="connsiteX2" fmla="*/ 4425543 w 4967141"/>
                  <a:gd name="connsiteY2" fmla="*/ 270865 h 368611"/>
                  <a:gd name="connsiteX3" fmla="*/ 4692957 w 4967141"/>
                  <a:gd name="connsiteY3" fmla="*/ 244462 h 368611"/>
                  <a:gd name="connsiteX4" fmla="*/ 4838512 w 4967141"/>
                  <a:gd name="connsiteY4" fmla="*/ 234307 h 368611"/>
                  <a:gd name="connsiteX5" fmla="*/ 4967142 w 4967141"/>
                  <a:gd name="connsiteY5" fmla="*/ 331795 h 368611"/>
                  <a:gd name="connsiteX6" fmla="*/ 4831742 w 4967141"/>
                  <a:gd name="connsiteY6" fmla="*/ 294560 h 368611"/>
                  <a:gd name="connsiteX7" fmla="*/ 4611717 w 4967141"/>
                  <a:gd name="connsiteY7" fmla="*/ 352782 h 368611"/>
                  <a:gd name="connsiteX8" fmla="*/ 4447207 w 4967141"/>
                  <a:gd name="connsiteY8" fmla="*/ 364968 h 368611"/>
                  <a:gd name="connsiteX9" fmla="*/ 0 w 4967141"/>
                  <a:gd name="connsiteY9" fmla="*/ 65057 h 368611"/>
                  <a:gd name="connsiteX10" fmla="*/ 0 w 4967141"/>
                  <a:gd name="connsiteY10" fmla="*/ 65057 h 36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67141" h="368611">
                    <a:moveTo>
                      <a:pt x="0" y="65057"/>
                    </a:moveTo>
                    <a:cubicBezTo>
                      <a:pt x="0" y="18344"/>
                      <a:pt x="132692" y="-1289"/>
                      <a:pt x="182113" y="65"/>
                    </a:cubicBezTo>
                    <a:cubicBezTo>
                      <a:pt x="261998" y="12251"/>
                      <a:pt x="3679490" y="207904"/>
                      <a:pt x="4425543" y="270865"/>
                    </a:cubicBezTo>
                    <a:cubicBezTo>
                      <a:pt x="4562974" y="283051"/>
                      <a:pt x="4646244" y="255971"/>
                      <a:pt x="4692957" y="244462"/>
                    </a:cubicBezTo>
                    <a:cubicBezTo>
                      <a:pt x="4731547" y="228891"/>
                      <a:pt x="4828357" y="233630"/>
                      <a:pt x="4838512" y="234307"/>
                    </a:cubicBezTo>
                    <a:cubicBezTo>
                      <a:pt x="4874393" y="222121"/>
                      <a:pt x="4967142" y="331795"/>
                      <a:pt x="4967142" y="331795"/>
                    </a:cubicBezTo>
                    <a:cubicBezTo>
                      <a:pt x="4952925" y="337211"/>
                      <a:pt x="4904858" y="278312"/>
                      <a:pt x="4831742" y="294560"/>
                    </a:cubicBezTo>
                    <a:cubicBezTo>
                      <a:pt x="4757949" y="313516"/>
                      <a:pt x="4683479" y="329087"/>
                      <a:pt x="4611717" y="352782"/>
                    </a:cubicBezTo>
                    <a:cubicBezTo>
                      <a:pt x="4556881" y="371061"/>
                      <a:pt x="4501367" y="371061"/>
                      <a:pt x="4447207" y="364968"/>
                    </a:cubicBezTo>
                    <a:cubicBezTo>
                      <a:pt x="4092459" y="324348"/>
                      <a:pt x="199715" y="84690"/>
                      <a:pt x="0" y="65057"/>
                    </a:cubicBezTo>
                    <a:lnTo>
                      <a:pt x="0" y="65057"/>
                    </a:lnTo>
                    <a:close/>
                  </a:path>
                </a:pathLst>
              </a:custGeom>
              <a:solidFill>
                <a:srgbClr val="9E9C9A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5">
                <a:extLst>
                  <a:ext uri="{FF2B5EF4-FFF2-40B4-BE49-F238E27FC236}">
                    <a16:creationId xmlns:a16="http://schemas.microsoft.com/office/drawing/2014/main" id="{DBAF564A-BFB3-4EF4-8914-37C8CB343089}"/>
                  </a:ext>
                </a:extLst>
              </p:cNvPr>
              <p:cNvSpPr/>
              <p:nvPr/>
            </p:nvSpPr>
            <p:spPr>
              <a:xfrm>
                <a:off x="7087165" y="6063034"/>
                <a:ext cx="3283976" cy="287854"/>
              </a:xfrm>
              <a:custGeom>
                <a:avLst/>
                <a:gdLst>
                  <a:gd name="connsiteX0" fmla="*/ 4942770 w 4945173"/>
                  <a:gd name="connsiteY0" fmla="*/ 212578 h 433465"/>
                  <a:gd name="connsiteX1" fmla="*/ 4896057 w 4945173"/>
                  <a:gd name="connsiteY1" fmla="*/ 209193 h 433465"/>
                  <a:gd name="connsiteX2" fmla="*/ 4796538 w 4945173"/>
                  <a:gd name="connsiteY2" fmla="*/ 233565 h 433465"/>
                  <a:gd name="connsiteX3" fmla="*/ 4468193 w 4945173"/>
                  <a:gd name="connsiteY3" fmla="*/ 293141 h 433465"/>
                  <a:gd name="connsiteX4" fmla="*/ 0 w 4945173"/>
                  <a:gd name="connsiteY4" fmla="*/ 0 h 433465"/>
                  <a:gd name="connsiteX5" fmla="*/ 27080 w 4945173"/>
                  <a:gd name="connsiteY5" fmla="*/ 118475 h 433465"/>
                  <a:gd name="connsiteX6" fmla="*/ 79886 w 4945173"/>
                  <a:gd name="connsiteY6" fmla="*/ 131338 h 433465"/>
                  <a:gd name="connsiteX7" fmla="*/ 4294882 w 4945173"/>
                  <a:gd name="connsiteY7" fmla="*/ 421093 h 433465"/>
                  <a:gd name="connsiteX8" fmla="*/ 4490535 w 4945173"/>
                  <a:gd name="connsiteY8" fmla="*/ 432603 h 433465"/>
                  <a:gd name="connsiteX9" fmla="*/ 4577868 w 4945173"/>
                  <a:gd name="connsiteY9" fmla="*/ 415678 h 433465"/>
                  <a:gd name="connsiteX10" fmla="*/ 4942770 w 4945173"/>
                  <a:gd name="connsiteY10" fmla="*/ 212578 h 433465"/>
                  <a:gd name="connsiteX11" fmla="*/ 4942770 w 4945173"/>
                  <a:gd name="connsiteY11" fmla="*/ 212578 h 433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45173" h="433465">
                    <a:moveTo>
                      <a:pt x="4942770" y="212578"/>
                    </a:moveTo>
                    <a:cubicBezTo>
                      <a:pt x="4928553" y="199715"/>
                      <a:pt x="4911628" y="206485"/>
                      <a:pt x="4896057" y="209193"/>
                    </a:cubicBezTo>
                    <a:cubicBezTo>
                      <a:pt x="4862884" y="215963"/>
                      <a:pt x="4829711" y="226795"/>
                      <a:pt x="4796538" y="233565"/>
                    </a:cubicBezTo>
                    <a:cubicBezTo>
                      <a:pt x="4688218" y="257260"/>
                      <a:pt x="4582606" y="301941"/>
                      <a:pt x="4468193" y="293141"/>
                    </a:cubicBezTo>
                    <a:cubicBezTo>
                      <a:pt x="4362582" y="285016"/>
                      <a:pt x="25049" y="7447"/>
                      <a:pt x="0" y="0"/>
                    </a:cubicBezTo>
                    <a:cubicBezTo>
                      <a:pt x="8124" y="46036"/>
                      <a:pt x="7447" y="100196"/>
                      <a:pt x="27080" y="118475"/>
                    </a:cubicBezTo>
                    <a:cubicBezTo>
                      <a:pt x="42651" y="131338"/>
                      <a:pt x="50098" y="127276"/>
                      <a:pt x="79886" y="131338"/>
                    </a:cubicBezTo>
                    <a:cubicBezTo>
                      <a:pt x="171281" y="140139"/>
                      <a:pt x="4220412" y="415678"/>
                      <a:pt x="4294882" y="421093"/>
                    </a:cubicBezTo>
                    <a:cubicBezTo>
                      <a:pt x="4360551" y="426509"/>
                      <a:pt x="4426220" y="425155"/>
                      <a:pt x="4490535" y="432603"/>
                    </a:cubicBezTo>
                    <a:cubicBezTo>
                      <a:pt x="4520323" y="435988"/>
                      <a:pt x="4550111" y="429218"/>
                      <a:pt x="4577868" y="415678"/>
                    </a:cubicBezTo>
                    <a:cubicBezTo>
                      <a:pt x="4642859" y="386566"/>
                      <a:pt x="4976620" y="253198"/>
                      <a:pt x="4942770" y="212578"/>
                    </a:cubicBezTo>
                    <a:lnTo>
                      <a:pt x="4942770" y="212578"/>
                    </a:lnTo>
                    <a:close/>
                  </a:path>
                </a:pathLst>
              </a:custGeom>
              <a:solidFill>
                <a:srgbClr val="7A7979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6">
                <a:extLst>
                  <a:ext uri="{FF2B5EF4-FFF2-40B4-BE49-F238E27FC236}">
                    <a16:creationId xmlns:a16="http://schemas.microsoft.com/office/drawing/2014/main" id="{396C44BD-78F6-4A37-974A-CA58587F5A53}"/>
                  </a:ext>
                </a:extLst>
              </p:cNvPr>
              <p:cNvSpPr/>
              <p:nvPr/>
            </p:nvSpPr>
            <p:spPr>
              <a:xfrm>
                <a:off x="7187421" y="5919117"/>
                <a:ext cx="3139864" cy="216494"/>
              </a:xfrm>
              <a:custGeom>
                <a:avLst/>
                <a:gdLst>
                  <a:gd name="connsiteX0" fmla="*/ 0 w 4728161"/>
                  <a:gd name="connsiteY0" fmla="*/ 40699 h 326007"/>
                  <a:gd name="connsiteX1" fmla="*/ 431925 w 4728161"/>
                  <a:gd name="connsiteY1" fmla="*/ 79 h 326007"/>
                  <a:gd name="connsiteX2" fmla="*/ 4185885 w 4728161"/>
                  <a:gd name="connsiteY2" fmla="*/ 232289 h 326007"/>
                  <a:gd name="connsiteX3" fmla="*/ 4454654 w 4728161"/>
                  <a:gd name="connsiteY3" fmla="*/ 188284 h 326007"/>
                  <a:gd name="connsiteX4" fmla="*/ 4615780 w 4728161"/>
                  <a:gd name="connsiteY4" fmla="*/ 181514 h 326007"/>
                  <a:gd name="connsiteX5" fmla="*/ 4728161 w 4728161"/>
                  <a:gd name="connsiteY5" fmla="*/ 290511 h 326007"/>
                  <a:gd name="connsiteX6" fmla="*/ 4599532 w 4728161"/>
                  <a:gd name="connsiteY6" fmla="*/ 270201 h 326007"/>
                  <a:gd name="connsiteX7" fmla="*/ 4372737 w 4728161"/>
                  <a:gd name="connsiteY7" fmla="*/ 310821 h 326007"/>
                  <a:gd name="connsiteX8" fmla="*/ 4208226 w 4728161"/>
                  <a:gd name="connsiteY8" fmla="*/ 322330 h 326007"/>
                  <a:gd name="connsiteX9" fmla="*/ 0 w 4728161"/>
                  <a:gd name="connsiteY9" fmla="*/ 40699 h 326007"/>
                  <a:gd name="connsiteX10" fmla="*/ 0 w 4728161"/>
                  <a:gd name="connsiteY10" fmla="*/ 40699 h 32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28161" h="326007">
                    <a:moveTo>
                      <a:pt x="0" y="40699"/>
                    </a:moveTo>
                    <a:cubicBezTo>
                      <a:pt x="90041" y="14973"/>
                      <a:pt x="382504" y="-1275"/>
                      <a:pt x="431925" y="79"/>
                    </a:cubicBezTo>
                    <a:cubicBezTo>
                      <a:pt x="511811" y="11588"/>
                      <a:pt x="3438478" y="171359"/>
                      <a:pt x="4185885" y="232289"/>
                    </a:cubicBezTo>
                    <a:cubicBezTo>
                      <a:pt x="4323316" y="243798"/>
                      <a:pt x="4407941" y="200470"/>
                      <a:pt x="4454654" y="188284"/>
                    </a:cubicBezTo>
                    <a:cubicBezTo>
                      <a:pt x="4493242" y="173390"/>
                      <a:pt x="4604947" y="180160"/>
                      <a:pt x="4615780" y="181514"/>
                    </a:cubicBezTo>
                    <a:cubicBezTo>
                      <a:pt x="4680771" y="193700"/>
                      <a:pt x="4728161" y="290511"/>
                      <a:pt x="4728161" y="290511"/>
                    </a:cubicBezTo>
                    <a:cubicBezTo>
                      <a:pt x="4713945" y="295927"/>
                      <a:pt x="4673325" y="254630"/>
                      <a:pt x="4599532" y="270201"/>
                    </a:cubicBezTo>
                    <a:cubicBezTo>
                      <a:pt x="4525739" y="288480"/>
                      <a:pt x="4443822" y="287803"/>
                      <a:pt x="4372737" y="310821"/>
                    </a:cubicBezTo>
                    <a:cubicBezTo>
                      <a:pt x="4317900" y="328423"/>
                      <a:pt x="4261709" y="328423"/>
                      <a:pt x="4208226" y="322330"/>
                    </a:cubicBezTo>
                    <a:cubicBezTo>
                      <a:pt x="3852124" y="282387"/>
                      <a:pt x="199038" y="58300"/>
                      <a:pt x="0" y="40699"/>
                    </a:cubicBezTo>
                    <a:lnTo>
                      <a:pt x="0" y="40699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67AC21-98CD-4FA2-99DC-74D54737B162}"/>
                </a:ext>
              </a:extLst>
            </p:cNvPr>
            <p:cNvGrpSpPr/>
            <p:nvPr/>
          </p:nvGrpSpPr>
          <p:grpSpPr>
            <a:xfrm>
              <a:off x="4900232" y="3298786"/>
              <a:ext cx="2232607" cy="3342246"/>
              <a:chOff x="4854267" y="3354767"/>
              <a:chExt cx="2232607" cy="3342246"/>
            </a:xfrm>
            <a:effectLst/>
          </p:grpSpPr>
          <p:sp>
            <p:nvSpPr>
              <p:cNvPr id="18" name="Freeform: Shape 14">
                <a:extLst>
                  <a:ext uri="{FF2B5EF4-FFF2-40B4-BE49-F238E27FC236}">
                    <a16:creationId xmlns:a16="http://schemas.microsoft.com/office/drawing/2014/main" id="{B9F44A93-FFE6-4759-B778-47F8CBB6FEF2}"/>
                  </a:ext>
                </a:extLst>
              </p:cNvPr>
              <p:cNvSpPr/>
              <p:nvPr/>
            </p:nvSpPr>
            <p:spPr>
              <a:xfrm>
                <a:off x="4854267" y="3354767"/>
                <a:ext cx="2232607" cy="2910128"/>
              </a:xfrm>
              <a:custGeom>
                <a:avLst/>
                <a:gdLst>
                  <a:gd name="connsiteX0" fmla="*/ 3157277 w 3361970"/>
                  <a:gd name="connsiteY0" fmla="*/ 4382215 h 4382214"/>
                  <a:gd name="connsiteX1" fmla="*/ 674721 w 3361970"/>
                  <a:gd name="connsiteY1" fmla="*/ 3821659 h 4382214"/>
                  <a:gd name="connsiteX2" fmla="*/ 586712 w 3361970"/>
                  <a:gd name="connsiteY2" fmla="*/ 3733649 h 4382214"/>
                  <a:gd name="connsiteX3" fmla="*/ 430 w 3361970"/>
                  <a:gd name="connsiteY3" fmla="*/ 178051 h 4382214"/>
                  <a:gd name="connsiteX4" fmla="*/ 149370 w 3361970"/>
                  <a:gd name="connsiteY4" fmla="*/ 83948 h 4382214"/>
                  <a:gd name="connsiteX5" fmla="*/ 2656298 w 3361970"/>
                  <a:gd name="connsiteY5" fmla="*/ 0 h 4382214"/>
                  <a:gd name="connsiteX6" fmla="*/ 2744307 w 3361970"/>
                  <a:gd name="connsiteY6" fmla="*/ 88010 h 4382214"/>
                  <a:gd name="connsiteX7" fmla="*/ 3359699 w 3361970"/>
                  <a:gd name="connsiteY7" fmla="*/ 4176407 h 4382214"/>
                  <a:gd name="connsiteX8" fmla="*/ 3157277 w 3361970"/>
                  <a:gd name="connsiteY8" fmla="*/ 4382215 h 4382214"/>
                  <a:gd name="connsiteX9" fmla="*/ 3157277 w 3361970"/>
                  <a:gd name="connsiteY9" fmla="*/ 4382215 h 438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1970" h="4382214">
                    <a:moveTo>
                      <a:pt x="3157277" y="4382215"/>
                    </a:moveTo>
                    <a:lnTo>
                      <a:pt x="674721" y="3821659"/>
                    </a:lnTo>
                    <a:cubicBezTo>
                      <a:pt x="627331" y="3810151"/>
                      <a:pt x="619207" y="3832492"/>
                      <a:pt x="586712" y="3733649"/>
                    </a:cubicBezTo>
                    <a:cubicBezTo>
                      <a:pt x="361271" y="3043788"/>
                      <a:pt x="107396" y="1081167"/>
                      <a:pt x="430" y="178051"/>
                    </a:cubicBezTo>
                    <a:cubicBezTo>
                      <a:pt x="-7694" y="107643"/>
                      <a:pt x="101303" y="83948"/>
                      <a:pt x="149370" y="83948"/>
                    </a:cubicBezTo>
                    <a:lnTo>
                      <a:pt x="2656298" y="0"/>
                    </a:lnTo>
                    <a:cubicBezTo>
                      <a:pt x="2705042" y="0"/>
                      <a:pt x="2744307" y="39943"/>
                      <a:pt x="2744307" y="88010"/>
                    </a:cubicBezTo>
                    <a:lnTo>
                      <a:pt x="3359699" y="4176407"/>
                    </a:lnTo>
                    <a:cubicBezTo>
                      <a:pt x="3384071" y="4254939"/>
                      <a:pt x="3205344" y="4382215"/>
                      <a:pt x="3157277" y="4382215"/>
                    </a:cubicBezTo>
                    <a:lnTo>
                      <a:pt x="3157277" y="4382215"/>
                    </a:lnTo>
                    <a:close/>
                  </a:path>
                </a:pathLst>
              </a:custGeom>
              <a:solidFill>
                <a:srgbClr val="7A7979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25">
                <a:extLst>
                  <a:ext uri="{FF2B5EF4-FFF2-40B4-BE49-F238E27FC236}">
                    <a16:creationId xmlns:a16="http://schemas.microsoft.com/office/drawing/2014/main" id="{43E8811E-01B4-463E-A05D-2892F3ACEA71}"/>
                  </a:ext>
                </a:extLst>
              </p:cNvPr>
              <p:cNvSpPr/>
              <p:nvPr/>
            </p:nvSpPr>
            <p:spPr>
              <a:xfrm>
                <a:off x="4854311" y="3398826"/>
                <a:ext cx="1987833" cy="2938919"/>
              </a:xfrm>
              <a:custGeom>
                <a:avLst/>
                <a:gdLst>
                  <a:gd name="connsiteX0" fmla="*/ 95821 w 2993377"/>
                  <a:gd name="connsiteY0" fmla="*/ 1229430 h 4425568"/>
                  <a:gd name="connsiteX1" fmla="*/ 57909 w 2993377"/>
                  <a:gd name="connsiteY1" fmla="*/ 855050 h 4425568"/>
                  <a:gd name="connsiteX2" fmla="*/ 365 w 2993377"/>
                  <a:gd name="connsiteY2" fmla="*/ 180759 h 4425568"/>
                  <a:gd name="connsiteX3" fmla="*/ 109361 w 2993377"/>
                  <a:gd name="connsiteY3" fmla="*/ 44682 h 4425568"/>
                  <a:gd name="connsiteX4" fmla="*/ 2393556 w 2993377"/>
                  <a:gd name="connsiteY4" fmla="*/ 0 h 4425568"/>
                  <a:gd name="connsiteX5" fmla="*/ 1987357 w 2993377"/>
                  <a:gd name="connsiteY5" fmla="*/ 1939602 h 4425568"/>
                  <a:gd name="connsiteX6" fmla="*/ 2865424 w 2993377"/>
                  <a:gd name="connsiteY6" fmla="*/ 4122924 h 4425568"/>
                  <a:gd name="connsiteX7" fmla="*/ 2993377 w 2993377"/>
                  <a:gd name="connsiteY7" fmla="*/ 4270510 h 4425568"/>
                  <a:gd name="connsiteX8" fmla="*/ 1806598 w 2993377"/>
                  <a:gd name="connsiteY8" fmla="*/ 4001064 h 4425568"/>
                  <a:gd name="connsiteX9" fmla="*/ 1772071 w 2993377"/>
                  <a:gd name="connsiteY9" fmla="*/ 4023405 h 4425568"/>
                  <a:gd name="connsiteX10" fmla="*/ 1860758 w 2993377"/>
                  <a:gd name="connsiteY10" fmla="*/ 4353104 h 4425568"/>
                  <a:gd name="connsiteX11" fmla="*/ 1814722 w 2993377"/>
                  <a:gd name="connsiteY11" fmla="*/ 4412680 h 4425568"/>
                  <a:gd name="connsiteX12" fmla="*/ 1587250 w 2993377"/>
                  <a:gd name="connsiteY12" fmla="*/ 4425543 h 4425568"/>
                  <a:gd name="connsiteX13" fmla="*/ 1506687 w 2993377"/>
                  <a:gd name="connsiteY13" fmla="*/ 4319254 h 4425568"/>
                  <a:gd name="connsiteX14" fmla="*/ 1533090 w 2993377"/>
                  <a:gd name="connsiteY14" fmla="*/ 3940811 h 4425568"/>
                  <a:gd name="connsiteX15" fmla="*/ 648930 w 2993377"/>
                  <a:gd name="connsiteY15" fmla="*/ 3752606 h 4425568"/>
                  <a:gd name="connsiteX16" fmla="*/ 594770 w 2993377"/>
                  <a:gd name="connsiteY16" fmla="*/ 3683552 h 4425568"/>
                  <a:gd name="connsiteX17" fmla="*/ 95821 w 2993377"/>
                  <a:gd name="connsiteY17" fmla="*/ 1229430 h 4425568"/>
                  <a:gd name="connsiteX18" fmla="*/ 95821 w 2993377"/>
                  <a:gd name="connsiteY18" fmla="*/ 1229430 h 442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3377" h="4425568">
                    <a:moveTo>
                      <a:pt x="95821" y="1229430"/>
                    </a:moveTo>
                    <a:cubicBezTo>
                      <a:pt x="81604" y="1104863"/>
                      <a:pt x="68741" y="980295"/>
                      <a:pt x="57909" y="855050"/>
                    </a:cubicBezTo>
                    <a:cubicBezTo>
                      <a:pt x="38277" y="636379"/>
                      <a:pt x="8489" y="399429"/>
                      <a:pt x="365" y="180759"/>
                    </a:cubicBezTo>
                    <a:cubicBezTo>
                      <a:pt x="-3020" y="88687"/>
                      <a:pt x="15936" y="67023"/>
                      <a:pt x="109361" y="44682"/>
                    </a:cubicBezTo>
                    <a:cubicBezTo>
                      <a:pt x="504729" y="46713"/>
                      <a:pt x="2393556" y="677"/>
                      <a:pt x="2393556" y="0"/>
                    </a:cubicBezTo>
                    <a:cubicBezTo>
                      <a:pt x="2092969" y="580865"/>
                      <a:pt x="1955538" y="1288329"/>
                      <a:pt x="1987357" y="1939602"/>
                    </a:cubicBezTo>
                    <a:cubicBezTo>
                      <a:pt x="2027300" y="2739815"/>
                      <a:pt x="2325179" y="3524457"/>
                      <a:pt x="2865424" y="4122924"/>
                    </a:cubicBezTo>
                    <a:cubicBezTo>
                      <a:pt x="2904013" y="4166252"/>
                      <a:pt x="2960204" y="4223797"/>
                      <a:pt x="2993377" y="4270510"/>
                    </a:cubicBezTo>
                    <a:cubicBezTo>
                      <a:pt x="2755751" y="4227859"/>
                      <a:pt x="1992773" y="4044392"/>
                      <a:pt x="1806598" y="4001064"/>
                    </a:cubicBezTo>
                    <a:cubicBezTo>
                      <a:pt x="1772071" y="3992940"/>
                      <a:pt x="1765978" y="3992940"/>
                      <a:pt x="1772071" y="4023405"/>
                    </a:cubicBezTo>
                    <a:cubicBezTo>
                      <a:pt x="1777487" y="4051162"/>
                      <a:pt x="1852634" y="4309776"/>
                      <a:pt x="1860758" y="4353104"/>
                    </a:cubicBezTo>
                    <a:cubicBezTo>
                      <a:pt x="1869559" y="4397109"/>
                      <a:pt x="1860081" y="4409972"/>
                      <a:pt x="1814722" y="4412680"/>
                    </a:cubicBezTo>
                    <a:cubicBezTo>
                      <a:pt x="1796443" y="4413357"/>
                      <a:pt x="1593343" y="4426220"/>
                      <a:pt x="1587250" y="4425543"/>
                    </a:cubicBezTo>
                    <a:cubicBezTo>
                      <a:pt x="1498563" y="4412680"/>
                      <a:pt x="1497886" y="4412003"/>
                      <a:pt x="1506687" y="4319254"/>
                    </a:cubicBezTo>
                    <a:cubicBezTo>
                      <a:pt x="1516842" y="4287435"/>
                      <a:pt x="1517519" y="4114800"/>
                      <a:pt x="1533090" y="3940811"/>
                    </a:cubicBezTo>
                    <a:cubicBezTo>
                      <a:pt x="1535798" y="3908316"/>
                      <a:pt x="745740" y="3773593"/>
                      <a:pt x="648930" y="3752606"/>
                    </a:cubicBezTo>
                    <a:cubicBezTo>
                      <a:pt x="602217" y="3739743"/>
                      <a:pt x="602217" y="3708601"/>
                      <a:pt x="594770" y="3683552"/>
                    </a:cubicBezTo>
                    <a:cubicBezTo>
                      <a:pt x="358497" y="2881985"/>
                      <a:pt x="191278" y="2055369"/>
                      <a:pt x="95821" y="1229430"/>
                    </a:cubicBezTo>
                    <a:lnTo>
                      <a:pt x="95821" y="1229430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26">
                <a:extLst>
                  <a:ext uri="{FF2B5EF4-FFF2-40B4-BE49-F238E27FC236}">
                    <a16:creationId xmlns:a16="http://schemas.microsoft.com/office/drawing/2014/main" id="{644EC20D-57E6-4203-A419-B4EEF2AD3B64}"/>
                  </a:ext>
                </a:extLst>
              </p:cNvPr>
              <p:cNvSpPr/>
              <p:nvPr/>
            </p:nvSpPr>
            <p:spPr>
              <a:xfrm>
                <a:off x="4926017" y="5343420"/>
                <a:ext cx="1915606" cy="1252888"/>
              </a:xfrm>
              <a:custGeom>
                <a:avLst/>
                <a:gdLst>
                  <a:gd name="connsiteX0" fmla="*/ 940380 w 2884614"/>
                  <a:gd name="connsiteY0" fmla="*/ 27512 h 1886660"/>
                  <a:gd name="connsiteX1" fmla="*/ 970845 w 2884614"/>
                  <a:gd name="connsiteY1" fmla="*/ 432 h 1886660"/>
                  <a:gd name="connsiteX2" fmla="*/ 1500259 w 2884614"/>
                  <a:gd name="connsiteY2" fmla="*/ 99951 h 1886660"/>
                  <a:gd name="connsiteX3" fmla="*/ 1399386 w 2884614"/>
                  <a:gd name="connsiteY3" fmla="*/ 1382864 h 1886660"/>
                  <a:gd name="connsiteX4" fmla="*/ 1408187 w 2884614"/>
                  <a:gd name="connsiteY4" fmla="*/ 1481029 h 1886660"/>
                  <a:gd name="connsiteX5" fmla="*/ 1648521 w 2884614"/>
                  <a:gd name="connsiteY5" fmla="*/ 1487121 h 1886660"/>
                  <a:gd name="connsiteX6" fmla="*/ 1724345 w 2884614"/>
                  <a:gd name="connsiteY6" fmla="*/ 1374063 h 1886660"/>
                  <a:gd name="connsiteX7" fmla="*/ 1687110 w 2884614"/>
                  <a:gd name="connsiteY7" fmla="*/ 1212260 h 1886660"/>
                  <a:gd name="connsiteX8" fmla="*/ 2877952 w 2884614"/>
                  <a:gd name="connsiteY8" fmla="*/ 1525034 h 1886660"/>
                  <a:gd name="connsiteX9" fmla="*/ 2861704 w 2884614"/>
                  <a:gd name="connsiteY9" fmla="*/ 1544666 h 1886660"/>
                  <a:gd name="connsiteX10" fmla="*/ 1118431 w 2884614"/>
                  <a:gd name="connsiteY10" fmla="*/ 1883843 h 1886660"/>
                  <a:gd name="connsiteX11" fmla="*/ 1038545 w 2884614"/>
                  <a:gd name="connsiteY11" fmla="*/ 1878427 h 1886660"/>
                  <a:gd name="connsiteX12" fmla="*/ 29 w 2884614"/>
                  <a:gd name="connsiteY12" fmla="*/ 1543989 h 1886660"/>
                  <a:gd name="connsiteX13" fmla="*/ 754206 w 2884614"/>
                  <a:gd name="connsiteY13" fmla="*/ 1357138 h 1886660"/>
                  <a:gd name="connsiteX14" fmla="*/ 838831 w 2884614"/>
                  <a:gd name="connsiteY14" fmla="*/ 1253557 h 1886660"/>
                  <a:gd name="connsiteX15" fmla="*/ 940380 w 2884614"/>
                  <a:gd name="connsiteY15" fmla="*/ 27512 h 1886660"/>
                  <a:gd name="connsiteX16" fmla="*/ 940380 w 2884614"/>
                  <a:gd name="connsiteY16" fmla="*/ 27512 h 188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84614" h="1886660">
                    <a:moveTo>
                      <a:pt x="940380" y="27512"/>
                    </a:moveTo>
                    <a:cubicBezTo>
                      <a:pt x="943089" y="7878"/>
                      <a:pt x="949181" y="-2277"/>
                      <a:pt x="970845" y="432"/>
                    </a:cubicBezTo>
                    <a:cubicBezTo>
                      <a:pt x="1026359" y="8556"/>
                      <a:pt x="1514476" y="-245"/>
                      <a:pt x="1500259" y="99951"/>
                    </a:cubicBezTo>
                    <a:cubicBezTo>
                      <a:pt x="1459639" y="376843"/>
                      <a:pt x="1404125" y="1241371"/>
                      <a:pt x="1399386" y="1382864"/>
                    </a:cubicBezTo>
                    <a:cubicBezTo>
                      <a:pt x="1398709" y="1411298"/>
                      <a:pt x="1383815" y="1456656"/>
                      <a:pt x="1408187" y="1481029"/>
                    </a:cubicBezTo>
                    <a:cubicBezTo>
                      <a:pt x="1443391" y="1516233"/>
                      <a:pt x="1612641" y="1489153"/>
                      <a:pt x="1648521" y="1487121"/>
                    </a:cubicBezTo>
                    <a:cubicBezTo>
                      <a:pt x="1720283" y="1484414"/>
                      <a:pt x="1733823" y="1436346"/>
                      <a:pt x="1724345" y="1374063"/>
                    </a:cubicBezTo>
                    <a:cubicBezTo>
                      <a:pt x="1719606" y="1345629"/>
                      <a:pt x="1699973" y="1264389"/>
                      <a:pt x="1687110" y="1212260"/>
                    </a:cubicBezTo>
                    <a:cubicBezTo>
                      <a:pt x="2068261" y="1311779"/>
                      <a:pt x="2498155" y="1422806"/>
                      <a:pt x="2877952" y="1525034"/>
                    </a:cubicBezTo>
                    <a:cubicBezTo>
                      <a:pt x="2888107" y="1533834"/>
                      <a:pt x="2889461" y="1539250"/>
                      <a:pt x="2861704" y="1544666"/>
                    </a:cubicBezTo>
                    <a:cubicBezTo>
                      <a:pt x="2803482" y="1556175"/>
                      <a:pt x="1321531" y="1843900"/>
                      <a:pt x="1118431" y="1883843"/>
                    </a:cubicBezTo>
                    <a:cubicBezTo>
                      <a:pt x="1090674" y="1889259"/>
                      <a:pt x="1064271" y="1886551"/>
                      <a:pt x="1038545" y="1878427"/>
                    </a:cubicBezTo>
                    <a:cubicBezTo>
                      <a:pt x="721033" y="1782293"/>
                      <a:pt x="7476" y="1575809"/>
                      <a:pt x="29" y="1543989"/>
                    </a:cubicBezTo>
                    <a:cubicBezTo>
                      <a:pt x="-5387" y="1522325"/>
                      <a:pt x="753529" y="1357138"/>
                      <a:pt x="754206" y="1357138"/>
                    </a:cubicBezTo>
                    <a:cubicBezTo>
                      <a:pt x="820552" y="1335474"/>
                      <a:pt x="827999" y="1321934"/>
                      <a:pt x="838831" y="1253557"/>
                    </a:cubicBezTo>
                    <a:cubicBezTo>
                      <a:pt x="843570" y="1265066"/>
                      <a:pt x="928195" y="110782"/>
                      <a:pt x="940380" y="27512"/>
                    </a:cubicBezTo>
                    <a:lnTo>
                      <a:pt x="940380" y="27512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7">
                <a:extLst>
                  <a:ext uri="{FF2B5EF4-FFF2-40B4-BE49-F238E27FC236}">
                    <a16:creationId xmlns:a16="http://schemas.microsoft.com/office/drawing/2014/main" id="{1BEEF0B1-5487-4E7F-A4D9-E8E4A0C2C72A}"/>
                  </a:ext>
                </a:extLst>
              </p:cNvPr>
              <p:cNvSpPr/>
              <p:nvPr/>
            </p:nvSpPr>
            <p:spPr>
              <a:xfrm>
                <a:off x="4897107" y="6351664"/>
                <a:ext cx="1973360" cy="345349"/>
              </a:xfrm>
              <a:custGeom>
                <a:avLst/>
                <a:gdLst>
                  <a:gd name="connsiteX0" fmla="*/ 86890 w 2971582"/>
                  <a:gd name="connsiteY0" fmla="*/ 35881 h 520043"/>
                  <a:gd name="connsiteX1" fmla="*/ 571621 w 2971582"/>
                  <a:gd name="connsiteY1" fmla="*/ 183467 h 520043"/>
                  <a:gd name="connsiteX2" fmla="*/ 992038 w 2971582"/>
                  <a:gd name="connsiteY2" fmla="*/ 311420 h 520043"/>
                  <a:gd name="connsiteX3" fmla="*/ 1289240 w 2971582"/>
                  <a:gd name="connsiteY3" fmla="*/ 324282 h 520043"/>
                  <a:gd name="connsiteX4" fmla="*/ 2911330 w 2971582"/>
                  <a:gd name="connsiteY4" fmla="*/ 16248 h 520043"/>
                  <a:gd name="connsiteX5" fmla="*/ 2925547 w 2971582"/>
                  <a:gd name="connsiteY5" fmla="*/ 0 h 520043"/>
                  <a:gd name="connsiteX6" fmla="*/ 2971583 w 2971582"/>
                  <a:gd name="connsiteY6" fmla="*/ 70408 h 520043"/>
                  <a:gd name="connsiteX7" fmla="*/ 2921485 w 2971582"/>
                  <a:gd name="connsiteY7" fmla="*/ 134723 h 520043"/>
                  <a:gd name="connsiteX8" fmla="*/ 2339943 w 2971582"/>
                  <a:gd name="connsiteY8" fmla="*/ 261321 h 520043"/>
                  <a:gd name="connsiteX9" fmla="*/ 1168734 w 2971582"/>
                  <a:gd name="connsiteY9" fmla="*/ 518581 h 520043"/>
                  <a:gd name="connsiteX10" fmla="*/ 1099681 w 2971582"/>
                  <a:gd name="connsiteY10" fmla="*/ 505718 h 520043"/>
                  <a:gd name="connsiteX11" fmla="*/ 51686 w 2971582"/>
                  <a:gd name="connsiteY11" fmla="*/ 197007 h 520043"/>
                  <a:gd name="connsiteX12" fmla="*/ 234 w 2971582"/>
                  <a:gd name="connsiteY12" fmla="*/ 96134 h 520043"/>
                  <a:gd name="connsiteX13" fmla="*/ 52363 w 2971582"/>
                  <a:gd name="connsiteY13" fmla="*/ 18956 h 520043"/>
                  <a:gd name="connsiteX14" fmla="*/ 86890 w 2971582"/>
                  <a:gd name="connsiteY14" fmla="*/ 35881 h 520043"/>
                  <a:gd name="connsiteX15" fmla="*/ 86890 w 2971582"/>
                  <a:gd name="connsiteY15" fmla="*/ 35881 h 52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71582" h="520043">
                    <a:moveTo>
                      <a:pt x="86890" y="35881"/>
                    </a:moveTo>
                    <a:cubicBezTo>
                      <a:pt x="248693" y="84625"/>
                      <a:pt x="410496" y="134723"/>
                      <a:pt x="571621" y="183467"/>
                    </a:cubicBezTo>
                    <a:cubicBezTo>
                      <a:pt x="711760" y="226117"/>
                      <a:pt x="854607" y="261321"/>
                      <a:pt x="992038" y="311420"/>
                    </a:cubicBezTo>
                    <a:cubicBezTo>
                      <a:pt x="1167381" y="375734"/>
                      <a:pt x="1150456" y="353394"/>
                      <a:pt x="1289240" y="324282"/>
                    </a:cubicBezTo>
                    <a:cubicBezTo>
                      <a:pt x="1829485" y="219347"/>
                      <a:pt x="2370408" y="118475"/>
                      <a:pt x="2911330" y="16248"/>
                    </a:cubicBezTo>
                    <a:cubicBezTo>
                      <a:pt x="2920131" y="14217"/>
                      <a:pt x="2937056" y="10832"/>
                      <a:pt x="2925547" y="0"/>
                    </a:cubicBezTo>
                    <a:cubicBezTo>
                      <a:pt x="2966844" y="6093"/>
                      <a:pt x="2970229" y="37912"/>
                      <a:pt x="2971583" y="70408"/>
                    </a:cubicBezTo>
                    <a:cubicBezTo>
                      <a:pt x="2971583" y="104935"/>
                      <a:pt x="2966844" y="125922"/>
                      <a:pt x="2921485" y="134723"/>
                    </a:cubicBezTo>
                    <a:cubicBezTo>
                      <a:pt x="2727186" y="176697"/>
                      <a:pt x="2534242" y="220025"/>
                      <a:pt x="2339943" y="261321"/>
                    </a:cubicBezTo>
                    <a:cubicBezTo>
                      <a:pt x="1949991" y="346624"/>
                      <a:pt x="1558686" y="432602"/>
                      <a:pt x="1168734" y="518581"/>
                    </a:cubicBezTo>
                    <a:cubicBezTo>
                      <a:pt x="1142332" y="523997"/>
                      <a:pt x="1122022" y="513165"/>
                      <a:pt x="1099681" y="505718"/>
                    </a:cubicBezTo>
                    <a:cubicBezTo>
                      <a:pt x="751026" y="404169"/>
                      <a:pt x="401018" y="301265"/>
                      <a:pt x="51686" y="197007"/>
                    </a:cubicBezTo>
                    <a:cubicBezTo>
                      <a:pt x="1588" y="181436"/>
                      <a:pt x="4296" y="133369"/>
                      <a:pt x="234" y="96134"/>
                    </a:cubicBezTo>
                    <a:cubicBezTo>
                      <a:pt x="-2474" y="61607"/>
                      <a:pt x="18513" y="21664"/>
                      <a:pt x="52363" y="18956"/>
                    </a:cubicBezTo>
                    <a:cubicBezTo>
                      <a:pt x="62518" y="27757"/>
                      <a:pt x="67257" y="29111"/>
                      <a:pt x="86890" y="35881"/>
                    </a:cubicBezTo>
                    <a:lnTo>
                      <a:pt x="86890" y="358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9">
                <a:extLst>
                  <a:ext uri="{FF2B5EF4-FFF2-40B4-BE49-F238E27FC236}">
                    <a16:creationId xmlns:a16="http://schemas.microsoft.com/office/drawing/2014/main" id="{EACE521B-0D56-4679-8B06-0FF79F88F1B2}"/>
                  </a:ext>
                </a:extLst>
              </p:cNvPr>
              <p:cNvSpPr/>
              <p:nvPr/>
            </p:nvSpPr>
            <p:spPr>
              <a:xfrm>
                <a:off x="6553650" y="3384179"/>
                <a:ext cx="504545" cy="2809221"/>
              </a:xfrm>
              <a:custGeom>
                <a:avLst/>
                <a:gdLst>
                  <a:gd name="connsiteX0" fmla="*/ 1150 w 759768"/>
                  <a:gd name="connsiteY0" fmla="*/ 78923 h 4230262"/>
                  <a:gd name="connsiteX1" fmla="*/ 37708 w 759768"/>
                  <a:gd name="connsiteY1" fmla="*/ 23410 h 4230262"/>
                  <a:gd name="connsiteX2" fmla="*/ 111500 w 759768"/>
                  <a:gd name="connsiteY2" fmla="*/ 3777 h 4230262"/>
                  <a:gd name="connsiteX3" fmla="*/ 152797 w 759768"/>
                  <a:gd name="connsiteY3" fmla="*/ 32888 h 4230262"/>
                  <a:gd name="connsiteX4" fmla="*/ 756004 w 759768"/>
                  <a:gd name="connsiteY4" fmla="*/ 4103006 h 4230262"/>
                  <a:gd name="connsiteX5" fmla="*/ 705229 w 759768"/>
                  <a:gd name="connsiteY5" fmla="*/ 4207264 h 4230262"/>
                  <a:gd name="connsiteX6" fmla="*/ 618573 w 759768"/>
                  <a:gd name="connsiteY6" fmla="*/ 4165967 h 4230262"/>
                  <a:gd name="connsiteX7" fmla="*/ 1150 w 759768"/>
                  <a:gd name="connsiteY7" fmla="*/ 78923 h 4230262"/>
                  <a:gd name="connsiteX8" fmla="*/ 1150 w 759768"/>
                  <a:gd name="connsiteY8" fmla="*/ 78923 h 423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9768" h="4230262">
                    <a:moveTo>
                      <a:pt x="1150" y="78923"/>
                    </a:moveTo>
                    <a:cubicBezTo>
                      <a:pt x="-3589" y="49813"/>
                      <a:pt x="5888" y="29503"/>
                      <a:pt x="37708" y="23410"/>
                    </a:cubicBezTo>
                    <a:cubicBezTo>
                      <a:pt x="62756" y="18671"/>
                      <a:pt x="87128" y="12578"/>
                      <a:pt x="111500" y="3777"/>
                    </a:cubicBezTo>
                    <a:cubicBezTo>
                      <a:pt x="141965" y="-7732"/>
                      <a:pt x="149412" y="8516"/>
                      <a:pt x="152797" y="32888"/>
                    </a:cubicBezTo>
                    <a:cubicBezTo>
                      <a:pt x="189355" y="282023"/>
                      <a:pt x="739755" y="4038014"/>
                      <a:pt x="756004" y="4103006"/>
                    </a:cubicBezTo>
                    <a:cubicBezTo>
                      <a:pt x="769544" y="4157843"/>
                      <a:pt x="745172" y="4184246"/>
                      <a:pt x="705229" y="4207264"/>
                    </a:cubicBezTo>
                    <a:cubicBezTo>
                      <a:pt x="641591" y="4244498"/>
                      <a:pt x="630082" y="4240437"/>
                      <a:pt x="618573" y="4165967"/>
                    </a:cubicBezTo>
                    <a:cubicBezTo>
                      <a:pt x="580661" y="3927663"/>
                      <a:pt x="23491" y="227863"/>
                      <a:pt x="1150" y="78923"/>
                    </a:cubicBezTo>
                    <a:lnTo>
                      <a:pt x="1150" y="78923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32">
                <a:extLst>
                  <a:ext uri="{FF2B5EF4-FFF2-40B4-BE49-F238E27FC236}">
                    <a16:creationId xmlns:a16="http://schemas.microsoft.com/office/drawing/2014/main" id="{8FAE3651-E942-403D-A2BF-DDCAB200D4F8}"/>
                  </a:ext>
                </a:extLst>
              </p:cNvPr>
              <p:cNvSpPr/>
              <p:nvPr/>
            </p:nvSpPr>
            <p:spPr>
              <a:xfrm>
                <a:off x="5243093" y="4435404"/>
                <a:ext cx="633354" cy="806698"/>
              </a:xfrm>
              <a:custGeom>
                <a:avLst/>
                <a:gdLst>
                  <a:gd name="connsiteX0" fmla="*/ 4583 w 953735"/>
                  <a:gd name="connsiteY0" fmla="*/ 265613 h 1214766"/>
                  <a:gd name="connsiteX1" fmla="*/ 54004 w 953735"/>
                  <a:gd name="connsiteY1" fmla="*/ 19863 h 1214766"/>
                  <a:gd name="connsiteX2" fmla="*/ 718140 w 953735"/>
                  <a:gd name="connsiteY2" fmla="*/ 39496 h 1214766"/>
                  <a:gd name="connsiteX3" fmla="*/ 789225 w 953735"/>
                  <a:gd name="connsiteY3" fmla="*/ 98395 h 1214766"/>
                  <a:gd name="connsiteX4" fmla="*/ 777716 w 953735"/>
                  <a:gd name="connsiteY4" fmla="*/ 685353 h 1214766"/>
                  <a:gd name="connsiteX5" fmla="*/ 953736 w 953735"/>
                  <a:gd name="connsiteY5" fmla="*/ 1214766 h 1214766"/>
                  <a:gd name="connsiteX6" fmla="*/ 387765 w 953735"/>
                  <a:gd name="connsiteY6" fmla="*/ 1145712 h 1214766"/>
                  <a:gd name="connsiteX7" fmla="*/ 193466 w 953735"/>
                  <a:gd name="connsiteY7" fmla="*/ 1092906 h 1214766"/>
                  <a:gd name="connsiteX8" fmla="*/ 138629 w 953735"/>
                  <a:gd name="connsiteY8" fmla="*/ 1007604 h 1214766"/>
                  <a:gd name="connsiteX9" fmla="*/ 4583 w 953735"/>
                  <a:gd name="connsiteY9" fmla="*/ 265613 h 1214766"/>
                  <a:gd name="connsiteX10" fmla="*/ 4583 w 953735"/>
                  <a:gd name="connsiteY10" fmla="*/ 265613 h 121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3735" h="1214766">
                    <a:moveTo>
                      <a:pt x="4583" y="265613"/>
                    </a:moveTo>
                    <a:cubicBezTo>
                      <a:pt x="12030" y="180311"/>
                      <a:pt x="28278" y="97718"/>
                      <a:pt x="54004" y="19863"/>
                    </a:cubicBezTo>
                    <a:cubicBezTo>
                      <a:pt x="69575" y="-27527"/>
                      <a:pt x="666688" y="22571"/>
                      <a:pt x="718140" y="39496"/>
                    </a:cubicBezTo>
                    <a:cubicBezTo>
                      <a:pt x="713401" y="41526"/>
                      <a:pt x="802765" y="47620"/>
                      <a:pt x="789225" y="98395"/>
                    </a:cubicBezTo>
                    <a:cubicBezTo>
                      <a:pt x="737096" y="286600"/>
                      <a:pt x="739804" y="494439"/>
                      <a:pt x="777716" y="685353"/>
                    </a:cubicBezTo>
                    <a:cubicBezTo>
                      <a:pt x="814951" y="870850"/>
                      <a:pt x="899576" y="1035361"/>
                      <a:pt x="953736" y="1214766"/>
                    </a:cubicBezTo>
                    <a:cubicBezTo>
                      <a:pt x="950351" y="1203934"/>
                      <a:pt x="464942" y="1159252"/>
                      <a:pt x="387765" y="1145712"/>
                    </a:cubicBezTo>
                    <a:cubicBezTo>
                      <a:pt x="327512" y="1134880"/>
                      <a:pt x="241533" y="1136911"/>
                      <a:pt x="193466" y="1092906"/>
                    </a:cubicBezTo>
                    <a:cubicBezTo>
                      <a:pt x="168417" y="1070565"/>
                      <a:pt x="152846" y="1038746"/>
                      <a:pt x="138629" y="1007604"/>
                    </a:cubicBezTo>
                    <a:cubicBezTo>
                      <a:pt x="39787" y="788934"/>
                      <a:pt x="-17081" y="518134"/>
                      <a:pt x="4583" y="265613"/>
                    </a:cubicBezTo>
                    <a:lnTo>
                      <a:pt x="4583" y="265613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2D2BC2FB-B565-4063-8BB3-769F5F9C9D39}"/>
                  </a:ext>
                </a:extLst>
              </p:cNvPr>
              <p:cNvSpPr/>
              <p:nvPr/>
            </p:nvSpPr>
            <p:spPr>
              <a:xfrm>
                <a:off x="6165246" y="3398151"/>
                <a:ext cx="777651" cy="2852421"/>
              </a:xfrm>
              <a:custGeom>
                <a:avLst/>
                <a:gdLst>
                  <a:gd name="connsiteX0" fmla="*/ 1170955 w 1171025"/>
                  <a:gd name="connsiteY0" fmla="*/ 4251216 h 4295315"/>
                  <a:gd name="connsiteX1" fmla="*/ 556240 w 1171025"/>
                  <a:gd name="connsiteY1" fmla="*/ 71423 h 4295315"/>
                  <a:gd name="connsiteX2" fmla="*/ 501403 w 1171025"/>
                  <a:gd name="connsiteY2" fmla="*/ 2370 h 4295315"/>
                  <a:gd name="connsiteX3" fmla="*/ 416778 w 1171025"/>
                  <a:gd name="connsiteY3" fmla="*/ 5755 h 4295315"/>
                  <a:gd name="connsiteX4" fmla="*/ 371419 w 1171025"/>
                  <a:gd name="connsiteY4" fmla="*/ 76162 h 4295315"/>
                  <a:gd name="connsiteX5" fmla="*/ 250236 w 1171025"/>
                  <a:gd name="connsiteY5" fmla="*/ 380135 h 4295315"/>
                  <a:gd name="connsiteX6" fmla="*/ 3132 w 1171025"/>
                  <a:gd name="connsiteY6" fmla="*/ 1639353 h 4295315"/>
                  <a:gd name="connsiteX7" fmla="*/ 37659 w 1171025"/>
                  <a:gd name="connsiteY7" fmla="*/ 2314998 h 4295315"/>
                  <a:gd name="connsiteX8" fmla="*/ 562333 w 1171025"/>
                  <a:gd name="connsiteY8" fmla="*/ 3729249 h 4295315"/>
                  <a:gd name="connsiteX9" fmla="*/ 955669 w 1171025"/>
                  <a:gd name="connsiteY9" fmla="*/ 4250538 h 4295315"/>
                  <a:gd name="connsiteX10" fmla="*/ 1168247 w 1171025"/>
                  <a:gd name="connsiteY10" fmla="*/ 4295221 h 4295315"/>
                  <a:gd name="connsiteX11" fmla="*/ 1170955 w 1171025"/>
                  <a:gd name="connsiteY11" fmla="*/ 4251216 h 4295315"/>
                  <a:gd name="connsiteX12" fmla="*/ 1170955 w 1171025"/>
                  <a:gd name="connsiteY12" fmla="*/ 4251216 h 4295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025" h="4295315">
                    <a:moveTo>
                      <a:pt x="1170955" y="4251216"/>
                    </a:moveTo>
                    <a:cubicBezTo>
                      <a:pt x="1178402" y="4174038"/>
                      <a:pt x="596860" y="298218"/>
                      <a:pt x="556240" y="71423"/>
                    </a:cubicBezTo>
                    <a:cubicBezTo>
                      <a:pt x="550147" y="38927"/>
                      <a:pt x="537284" y="11170"/>
                      <a:pt x="501403" y="2370"/>
                    </a:cubicBezTo>
                    <a:cubicBezTo>
                      <a:pt x="472969" y="338"/>
                      <a:pt x="444535" y="-3047"/>
                      <a:pt x="416778" y="5755"/>
                    </a:cubicBezTo>
                    <a:cubicBezTo>
                      <a:pt x="390375" y="22003"/>
                      <a:pt x="382251" y="49760"/>
                      <a:pt x="371419" y="76162"/>
                    </a:cubicBezTo>
                    <a:cubicBezTo>
                      <a:pt x="328091" y="175681"/>
                      <a:pt x="287471" y="277231"/>
                      <a:pt x="250236" y="380135"/>
                    </a:cubicBezTo>
                    <a:cubicBezTo>
                      <a:pt x="102650" y="786334"/>
                      <a:pt x="21410" y="1207428"/>
                      <a:pt x="3132" y="1639353"/>
                    </a:cubicBezTo>
                    <a:cubicBezTo>
                      <a:pt x="-6346" y="1864794"/>
                      <a:pt x="5840" y="2091589"/>
                      <a:pt x="37659" y="2314998"/>
                    </a:cubicBezTo>
                    <a:cubicBezTo>
                      <a:pt x="110774" y="2824779"/>
                      <a:pt x="281378" y="3298678"/>
                      <a:pt x="562333" y="3729249"/>
                    </a:cubicBezTo>
                    <a:cubicBezTo>
                      <a:pt x="676069" y="3904592"/>
                      <a:pt x="805375" y="4096183"/>
                      <a:pt x="955669" y="4250538"/>
                    </a:cubicBezTo>
                    <a:cubicBezTo>
                      <a:pt x="1022692" y="4266110"/>
                      <a:pt x="1101224" y="4297252"/>
                      <a:pt x="1168247" y="4295221"/>
                    </a:cubicBezTo>
                    <a:cubicBezTo>
                      <a:pt x="1168924" y="4289805"/>
                      <a:pt x="1169601" y="4257986"/>
                      <a:pt x="1170955" y="4251216"/>
                    </a:cubicBezTo>
                    <a:lnTo>
                      <a:pt x="1170955" y="4251216"/>
                    </a:lnTo>
                    <a:close/>
                  </a:path>
                </a:pathLst>
              </a:custGeom>
              <a:solidFill>
                <a:srgbClr val="E5E5E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8594F43-F8B0-4590-85E6-C0918B8DD8D3}"/>
                </a:ext>
              </a:extLst>
            </p:cNvPr>
            <p:cNvGrpSpPr/>
            <p:nvPr/>
          </p:nvGrpSpPr>
          <p:grpSpPr>
            <a:xfrm>
              <a:off x="7666953" y="2169004"/>
              <a:ext cx="4378442" cy="4004299"/>
              <a:chOff x="7666953" y="628439"/>
              <a:chExt cx="4378442" cy="40042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A838621-D6A0-46FB-A833-BAF569374B81}"/>
                  </a:ext>
                </a:extLst>
              </p:cNvPr>
              <p:cNvGrpSpPr/>
              <p:nvPr/>
            </p:nvGrpSpPr>
            <p:grpSpPr>
              <a:xfrm>
                <a:off x="9179089" y="628439"/>
                <a:ext cx="1138072" cy="2202759"/>
                <a:chOff x="9160839" y="2146343"/>
                <a:chExt cx="1138072" cy="2202759"/>
              </a:xfrm>
            </p:grpSpPr>
            <p:sp>
              <p:nvSpPr>
                <p:cNvPr id="43" name="Freeform: Shape 10">
                  <a:extLst>
                    <a:ext uri="{FF2B5EF4-FFF2-40B4-BE49-F238E27FC236}">
                      <a16:creationId xmlns:a16="http://schemas.microsoft.com/office/drawing/2014/main" id="{ECC717DC-1CDD-4529-8AD5-40447F7C6379}"/>
                    </a:ext>
                  </a:extLst>
                </p:cNvPr>
                <p:cNvSpPr/>
                <p:nvPr/>
              </p:nvSpPr>
              <p:spPr>
                <a:xfrm>
                  <a:off x="9434199" y="3484248"/>
                  <a:ext cx="752687" cy="864854"/>
                </a:xfrm>
                <a:custGeom>
                  <a:avLst/>
                  <a:gdLst>
                    <a:gd name="connsiteX0" fmla="*/ 538018 w 1128382"/>
                    <a:gd name="connsiteY0" fmla="*/ 869267 h 889928"/>
                    <a:gd name="connsiteX1" fmla="*/ 456100 w 1128382"/>
                    <a:gd name="connsiteY1" fmla="*/ 871975 h 889928"/>
                    <a:gd name="connsiteX2" fmla="*/ 30268 w 1128382"/>
                    <a:gd name="connsiteY2" fmla="*/ 512488 h 889928"/>
                    <a:gd name="connsiteX3" fmla="*/ 480 w 1128382"/>
                    <a:gd name="connsiteY3" fmla="*/ 136077 h 889928"/>
                    <a:gd name="connsiteX4" fmla="*/ 337625 w 1128382"/>
                    <a:gd name="connsiteY4" fmla="*/ 499625 h 889928"/>
                    <a:gd name="connsiteX5" fmla="*/ 749241 w 1128382"/>
                    <a:gd name="connsiteY5" fmla="*/ 438695 h 889928"/>
                    <a:gd name="connsiteX6" fmla="*/ 1082324 w 1128382"/>
                    <a:gd name="connsiteY6" fmla="*/ 0 h 889928"/>
                    <a:gd name="connsiteX7" fmla="*/ 1128361 w 1128382"/>
                    <a:gd name="connsiteY7" fmla="*/ 500302 h 889928"/>
                    <a:gd name="connsiteX8" fmla="*/ 538018 w 1128382"/>
                    <a:gd name="connsiteY8" fmla="*/ 869267 h 889928"/>
                    <a:gd name="connsiteX9" fmla="*/ 538018 w 1128382"/>
                    <a:gd name="connsiteY9" fmla="*/ 869267 h 889928"/>
                    <a:gd name="connsiteX0" fmla="*/ 538018 w 1128382"/>
                    <a:gd name="connsiteY0" fmla="*/ 869267 h 997321"/>
                    <a:gd name="connsiteX1" fmla="*/ 326549 w 1128382"/>
                    <a:gd name="connsiteY1" fmla="*/ 994124 h 997321"/>
                    <a:gd name="connsiteX2" fmla="*/ 30268 w 1128382"/>
                    <a:gd name="connsiteY2" fmla="*/ 512488 h 997321"/>
                    <a:gd name="connsiteX3" fmla="*/ 480 w 1128382"/>
                    <a:gd name="connsiteY3" fmla="*/ 136077 h 997321"/>
                    <a:gd name="connsiteX4" fmla="*/ 337625 w 1128382"/>
                    <a:gd name="connsiteY4" fmla="*/ 499625 h 997321"/>
                    <a:gd name="connsiteX5" fmla="*/ 749241 w 1128382"/>
                    <a:gd name="connsiteY5" fmla="*/ 438695 h 997321"/>
                    <a:gd name="connsiteX6" fmla="*/ 1082324 w 1128382"/>
                    <a:gd name="connsiteY6" fmla="*/ 0 h 997321"/>
                    <a:gd name="connsiteX7" fmla="*/ 1128361 w 1128382"/>
                    <a:gd name="connsiteY7" fmla="*/ 500302 h 997321"/>
                    <a:gd name="connsiteX8" fmla="*/ 538018 w 1128382"/>
                    <a:gd name="connsiteY8" fmla="*/ 869267 h 997321"/>
                    <a:gd name="connsiteX9" fmla="*/ 538018 w 1128382"/>
                    <a:gd name="connsiteY9" fmla="*/ 869267 h 997321"/>
                    <a:gd name="connsiteX0" fmla="*/ 541720 w 1128382"/>
                    <a:gd name="connsiteY0" fmla="*/ 1283831 h 1286458"/>
                    <a:gd name="connsiteX1" fmla="*/ 326549 w 1128382"/>
                    <a:gd name="connsiteY1" fmla="*/ 994124 h 1286458"/>
                    <a:gd name="connsiteX2" fmla="*/ 30268 w 1128382"/>
                    <a:gd name="connsiteY2" fmla="*/ 512488 h 1286458"/>
                    <a:gd name="connsiteX3" fmla="*/ 480 w 1128382"/>
                    <a:gd name="connsiteY3" fmla="*/ 136077 h 1286458"/>
                    <a:gd name="connsiteX4" fmla="*/ 337625 w 1128382"/>
                    <a:gd name="connsiteY4" fmla="*/ 499625 h 1286458"/>
                    <a:gd name="connsiteX5" fmla="*/ 749241 w 1128382"/>
                    <a:gd name="connsiteY5" fmla="*/ 438695 h 1286458"/>
                    <a:gd name="connsiteX6" fmla="*/ 1082324 w 1128382"/>
                    <a:gd name="connsiteY6" fmla="*/ 0 h 1286458"/>
                    <a:gd name="connsiteX7" fmla="*/ 1128361 w 1128382"/>
                    <a:gd name="connsiteY7" fmla="*/ 500302 h 1286458"/>
                    <a:gd name="connsiteX8" fmla="*/ 538018 w 1128382"/>
                    <a:gd name="connsiteY8" fmla="*/ 869267 h 1286458"/>
                    <a:gd name="connsiteX9" fmla="*/ 541720 w 1128382"/>
                    <a:gd name="connsiteY9" fmla="*/ 1283831 h 1286458"/>
                    <a:gd name="connsiteX0" fmla="*/ 541720 w 1128405"/>
                    <a:gd name="connsiteY0" fmla="*/ 1283831 h 1286458"/>
                    <a:gd name="connsiteX1" fmla="*/ 326549 w 1128405"/>
                    <a:gd name="connsiteY1" fmla="*/ 994124 h 1286458"/>
                    <a:gd name="connsiteX2" fmla="*/ 30268 w 1128405"/>
                    <a:gd name="connsiteY2" fmla="*/ 512488 h 1286458"/>
                    <a:gd name="connsiteX3" fmla="*/ 480 w 1128405"/>
                    <a:gd name="connsiteY3" fmla="*/ 136077 h 1286458"/>
                    <a:gd name="connsiteX4" fmla="*/ 337625 w 1128405"/>
                    <a:gd name="connsiteY4" fmla="*/ 499625 h 1286458"/>
                    <a:gd name="connsiteX5" fmla="*/ 749241 w 1128405"/>
                    <a:gd name="connsiteY5" fmla="*/ 438695 h 1286458"/>
                    <a:gd name="connsiteX6" fmla="*/ 1082324 w 1128405"/>
                    <a:gd name="connsiteY6" fmla="*/ 0 h 1286458"/>
                    <a:gd name="connsiteX7" fmla="*/ 1128361 w 1128405"/>
                    <a:gd name="connsiteY7" fmla="*/ 500302 h 1286458"/>
                    <a:gd name="connsiteX8" fmla="*/ 830435 w 1128405"/>
                    <a:gd name="connsiteY8" fmla="*/ 961803 h 1286458"/>
                    <a:gd name="connsiteX9" fmla="*/ 541720 w 1128405"/>
                    <a:gd name="connsiteY9" fmla="*/ 1283831 h 1286458"/>
                    <a:gd name="connsiteX0" fmla="*/ 541720 w 1128403"/>
                    <a:gd name="connsiteY0" fmla="*/ 1283831 h 1286458"/>
                    <a:gd name="connsiteX1" fmla="*/ 326549 w 1128403"/>
                    <a:gd name="connsiteY1" fmla="*/ 994124 h 1286458"/>
                    <a:gd name="connsiteX2" fmla="*/ 30268 w 1128403"/>
                    <a:gd name="connsiteY2" fmla="*/ 512488 h 1286458"/>
                    <a:gd name="connsiteX3" fmla="*/ 480 w 1128403"/>
                    <a:gd name="connsiteY3" fmla="*/ 136077 h 1286458"/>
                    <a:gd name="connsiteX4" fmla="*/ 337625 w 1128403"/>
                    <a:gd name="connsiteY4" fmla="*/ 499625 h 1286458"/>
                    <a:gd name="connsiteX5" fmla="*/ 749241 w 1128403"/>
                    <a:gd name="connsiteY5" fmla="*/ 438695 h 1286458"/>
                    <a:gd name="connsiteX6" fmla="*/ 1082324 w 1128403"/>
                    <a:gd name="connsiteY6" fmla="*/ 0 h 1286458"/>
                    <a:gd name="connsiteX7" fmla="*/ 1128361 w 1128403"/>
                    <a:gd name="connsiteY7" fmla="*/ 500302 h 1286458"/>
                    <a:gd name="connsiteX8" fmla="*/ 830435 w 1128403"/>
                    <a:gd name="connsiteY8" fmla="*/ 961803 h 1286458"/>
                    <a:gd name="connsiteX9" fmla="*/ 541720 w 1128403"/>
                    <a:gd name="connsiteY9" fmla="*/ 1283831 h 1286458"/>
                    <a:gd name="connsiteX0" fmla="*/ 523213 w 1128405"/>
                    <a:gd name="connsiteY0" fmla="*/ 1302339 h 1304787"/>
                    <a:gd name="connsiteX1" fmla="*/ 326549 w 1128405"/>
                    <a:gd name="connsiteY1" fmla="*/ 994124 h 1304787"/>
                    <a:gd name="connsiteX2" fmla="*/ 30268 w 1128405"/>
                    <a:gd name="connsiteY2" fmla="*/ 512488 h 1304787"/>
                    <a:gd name="connsiteX3" fmla="*/ 480 w 1128405"/>
                    <a:gd name="connsiteY3" fmla="*/ 136077 h 1304787"/>
                    <a:gd name="connsiteX4" fmla="*/ 337625 w 1128405"/>
                    <a:gd name="connsiteY4" fmla="*/ 499625 h 1304787"/>
                    <a:gd name="connsiteX5" fmla="*/ 749241 w 1128405"/>
                    <a:gd name="connsiteY5" fmla="*/ 438695 h 1304787"/>
                    <a:gd name="connsiteX6" fmla="*/ 1082324 w 1128405"/>
                    <a:gd name="connsiteY6" fmla="*/ 0 h 1304787"/>
                    <a:gd name="connsiteX7" fmla="*/ 1128361 w 1128405"/>
                    <a:gd name="connsiteY7" fmla="*/ 500302 h 1304787"/>
                    <a:gd name="connsiteX8" fmla="*/ 830435 w 1128405"/>
                    <a:gd name="connsiteY8" fmla="*/ 961803 h 1304787"/>
                    <a:gd name="connsiteX9" fmla="*/ 523213 w 1128405"/>
                    <a:gd name="connsiteY9" fmla="*/ 1302339 h 1304787"/>
                    <a:gd name="connsiteX0" fmla="*/ 523213 w 1128403"/>
                    <a:gd name="connsiteY0" fmla="*/ 1302339 h 1304787"/>
                    <a:gd name="connsiteX1" fmla="*/ 326549 w 1128403"/>
                    <a:gd name="connsiteY1" fmla="*/ 994124 h 1304787"/>
                    <a:gd name="connsiteX2" fmla="*/ 30268 w 1128403"/>
                    <a:gd name="connsiteY2" fmla="*/ 512488 h 1304787"/>
                    <a:gd name="connsiteX3" fmla="*/ 480 w 1128403"/>
                    <a:gd name="connsiteY3" fmla="*/ 136077 h 1304787"/>
                    <a:gd name="connsiteX4" fmla="*/ 337625 w 1128403"/>
                    <a:gd name="connsiteY4" fmla="*/ 499625 h 1304787"/>
                    <a:gd name="connsiteX5" fmla="*/ 749241 w 1128403"/>
                    <a:gd name="connsiteY5" fmla="*/ 438695 h 1304787"/>
                    <a:gd name="connsiteX6" fmla="*/ 1082324 w 1128403"/>
                    <a:gd name="connsiteY6" fmla="*/ 0 h 1304787"/>
                    <a:gd name="connsiteX7" fmla="*/ 1128361 w 1128403"/>
                    <a:gd name="connsiteY7" fmla="*/ 500302 h 1304787"/>
                    <a:gd name="connsiteX8" fmla="*/ 830435 w 1128403"/>
                    <a:gd name="connsiteY8" fmla="*/ 961803 h 1304787"/>
                    <a:gd name="connsiteX9" fmla="*/ 523213 w 1128403"/>
                    <a:gd name="connsiteY9" fmla="*/ 1302339 h 1304787"/>
                    <a:gd name="connsiteX0" fmla="*/ 523213 w 1128405"/>
                    <a:gd name="connsiteY0" fmla="*/ 1302339 h 1302338"/>
                    <a:gd name="connsiteX1" fmla="*/ 326549 w 1128405"/>
                    <a:gd name="connsiteY1" fmla="*/ 994124 h 1302338"/>
                    <a:gd name="connsiteX2" fmla="*/ 30268 w 1128405"/>
                    <a:gd name="connsiteY2" fmla="*/ 512488 h 1302338"/>
                    <a:gd name="connsiteX3" fmla="*/ 480 w 1128405"/>
                    <a:gd name="connsiteY3" fmla="*/ 136077 h 1302338"/>
                    <a:gd name="connsiteX4" fmla="*/ 337625 w 1128405"/>
                    <a:gd name="connsiteY4" fmla="*/ 499625 h 1302338"/>
                    <a:gd name="connsiteX5" fmla="*/ 749241 w 1128405"/>
                    <a:gd name="connsiteY5" fmla="*/ 438695 h 1302338"/>
                    <a:gd name="connsiteX6" fmla="*/ 1082324 w 1128405"/>
                    <a:gd name="connsiteY6" fmla="*/ 0 h 1302338"/>
                    <a:gd name="connsiteX7" fmla="*/ 1128361 w 1128405"/>
                    <a:gd name="connsiteY7" fmla="*/ 500302 h 1302338"/>
                    <a:gd name="connsiteX8" fmla="*/ 830435 w 1128405"/>
                    <a:gd name="connsiteY8" fmla="*/ 961803 h 1302338"/>
                    <a:gd name="connsiteX9" fmla="*/ 523213 w 1128405"/>
                    <a:gd name="connsiteY9" fmla="*/ 1302339 h 1302338"/>
                    <a:gd name="connsiteX0" fmla="*/ 523213 w 1128403"/>
                    <a:gd name="connsiteY0" fmla="*/ 1302339 h 1302340"/>
                    <a:gd name="connsiteX1" fmla="*/ 326549 w 1128403"/>
                    <a:gd name="connsiteY1" fmla="*/ 994124 h 1302340"/>
                    <a:gd name="connsiteX2" fmla="*/ 30268 w 1128403"/>
                    <a:gd name="connsiteY2" fmla="*/ 512488 h 1302340"/>
                    <a:gd name="connsiteX3" fmla="*/ 480 w 1128403"/>
                    <a:gd name="connsiteY3" fmla="*/ 136077 h 1302340"/>
                    <a:gd name="connsiteX4" fmla="*/ 337625 w 1128403"/>
                    <a:gd name="connsiteY4" fmla="*/ 499625 h 1302340"/>
                    <a:gd name="connsiteX5" fmla="*/ 749241 w 1128403"/>
                    <a:gd name="connsiteY5" fmla="*/ 438695 h 1302340"/>
                    <a:gd name="connsiteX6" fmla="*/ 1082324 w 1128403"/>
                    <a:gd name="connsiteY6" fmla="*/ 0 h 1302340"/>
                    <a:gd name="connsiteX7" fmla="*/ 1128361 w 1128403"/>
                    <a:gd name="connsiteY7" fmla="*/ 500302 h 1302340"/>
                    <a:gd name="connsiteX8" fmla="*/ 830435 w 1128403"/>
                    <a:gd name="connsiteY8" fmla="*/ 961803 h 1302340"/>
                    <a:gd name="connsiteX9" fmla="*/ 523213 w 1128403"/>
                    <a:gd name="connsiteY9" fmla="*/ 1302339 h 1302340"/>
                    <a:gd name="connsiteX0" fmla="*/ 523743 w 1128935"/>
                    <a:gd name="connsiteY0" fmla="*/ 1302339 h 1302338"/>
                    <a:gd name="connsiteX1" fmla="*/ 327079 w 1128935"/>
                    <a:gd name="connsiteY1" fmla="*/ 994124 h 1302338"/>
                    <a:gd name="connsiteX2" fmla="*/ 12291 w 1128935"/>
                    <a:gd name="connsiteY2" fmla="*/ 482876 h 1302338"/>
                    <a:gd name="connsiteX3" fmla="*/ 1010 w 1128935"/>
                    <a:gd name="connsiteY3" fmla="*/ 136077 h 1302338"/>
                    <a:gd name="connsiteX4" fmla="*/ 338155 w 1128935"/>
                    <a:gd name="connsiteY4" fmla="*/ 499625 h 1302338"/>
                    <a:gd name="connsiteX5" fmla="*/ 749771 w 1128935"/>
                    <a:gd name="connsiteY5" fmla="*/ 438695 h 1302338"/>
                    <a:gd name="connsiteX6" fmla="*/ 1082854 w 1128935"/>
                    <a:gd name="connsiteY6" fmla="*/ 0 h 1302338"/>
                    <a:gd name="connsiteX7" fmla="*/ 1128891 w 1128935"/>
                    <a:gd name="connsiteY7" fmla="*/ 500302 h 1302338"/>
                    <a:gd name="connsiteX8" fmla="*/ 830965 w 1128935"/>
                    <a:gd name="connsiteY8" fmla="*/ 961803 h 1302338"/>
                    <a:gd name="connsiteX9" fmla="*/ 523743 w 1128935"/>
                    <a:gd name="connsiteY9" fmla="*/ 1302339 h 1302338"/>
                    <a:gd name="connsiteX0" fmla="*/ 523743 w 1128933"/>
                    <a:gd name="connsiteY0" fmla="*/ 1302339 h 1302340"/>
                    <a:gd name="connsiteX1" fmla="*/ 301170 w 1128933"/>
                    <a:gd name="connsiteY1" fmla="*/ 1031139 h 1302340"/>
                    <a:gd name="connsiteX2" fmla="*/ 12291 w 1128933"/>
                    <a:gd name="connsiteY2" fmla="*/ 482876 h 1302340"/>
                    <a:gd name="connsiteX3" fmla="*/ 1010 w 1128933"/>
                    <a:gd name="connsiteY3" fmla="*/ 136077 h 1302340"/>
                    <a:gd name="connsiteX4" fmla="*/ 338155 w 1128933"/>
                    <a:gd name="connsiteY4" fmla="*/ 499625 h 1302340"/>
                    <a:gd name="connsiteX5" fmla="*/ 749771 w 1128933"/>
                    <a:gd name="connsiteY5" fmla="*/ 438695 h 1302340"/>
                    <a:gd name="connsiteX6" fmla="*/ 1082854 w 1128933"/>
                    <a:gd name="connsiteY6" fmla="*/ 0 h 1302340"/>
                    <a:gd name="connsiteX7" fmla="*/ 1128891 w 1128933"/>
                    <a:gd name="connsiteY7" fmla="*/ 500302 h 1302340"/>
                    <a:gd name="connsiteX8" fmla="*/ 830965 w 1128933"/>
                    <a:gd name="connsiteY8" fmla="*/ 961803 h 1302340"/>
                    <a:gd name="connsiteX9" fmla="*/ 523743 w 1128933"/>
                    <a:gd name="connsiteY9" fmla="*/ 1302339 h 1302340"/>
                    <a:gd name="connsiteX0" fmla="*/ 523743 w 1128935"/>
                    <a:gd name="connsiteY0" fmla="*/ 1302339 h 1302338"/>
                    <a:gd name="connsiteX1" fmla="*/ 301170 w 1128935"/>
                    <a:gd name="connsiteY1" fmla="*/ 1031139 h 1302338"/>
                    <a:gd name="connsiteX2" fmla="*/ 12291 w 1128935"/>
                    <a:gd name="connsiteY2" fmla="*/ 482876 h 1302338"/>
                    <a:gd name="connsiteX3" fmla="*/ 1010 w 1128935"/>
                    <a:gd name="connsiteY3" fmla="*/ 136077 h 1302338"/>
                    <a:gd name="connsiteX4" fmla="*/ 338155 w 1128935"/>
                    <a:gd name="connsiteY4" fmla="*/ 499625 h 1302338"/>
                    <a:gd name="connsiteX5" fmla="*/ 749771 w 1128935"/>
                    <a:gd name="connsiteY5" fmla="*/ 438695 h 1302338"/>
                    <a:gd name="connsiteX6" fmla="*/ 1082854 w 1128935"/>
                    <a:gd name="connsiteY6" fmla="*/ 0 h 1302338"/>
                    <a:gd name="connsiteX7" fmla="*/ 1128891 w 1128935"/>
                    <a:gd name="connsiteY7" fmla="*/ 500302 h 1302338"/>
                    <a:gd name="connsiteX8" fmla="*/ 830965 w 1128935"/>
                    <a:gd name="connsiteY8" fmla="*/ 961803 h 1302338"/>
                    <a:gd name="connsiteX9" fmla="*/ 523743 w 1128935"/>
                    <a:gd name="connsiteY9" fmla="*/ 1302339 h 1302338"/>
                    <a:gd name="connsiteX0" fmla="*/ 523743 w 1128933"/>
                    <a:gd name="connsiteY0" fmla="*/ 1302339 h 1302340"/>
                    <a:gd name="connsiteX1" fmla="*/ 301170 w 1128933"/>
                    <a:gd name="connsiteY1" fmla="*/ 1031139 h 1302340"/>
                    <a:gd name="connsiteX2" fmla="*/ 12291 w 1128933"/>
                    <a:gd name="connsiteY2" fmla="*/ 482876 h 1302340"/>
                    <a:gd name="connsiteX3" fmla="*/ 1010 w 1128933"/>
                    <a:gd name="connsiteY3" fmla="*/ 136077 h 1302340"/>
                    <a:gd name="connsiteX4" fmla="*/ 338155 w 1128933"/>
                    <a:gd name="connsiteY4" fmla="*/ 499625 h 1302340"/>
                    <a:gd name="connsiteX5" fmla="*/ 749771 w 1128933"/>
                    <a:gd name="connsiteY5" fmla="*/ 438695 h 1302340"/>
                    <a:gd name="connsiteX6" fmla="*/ 1082854 w 1128933"/>
                    <a:gd name="connsiteY6" fmla="*/ 0 h 1302340"/>
                    <a:gd name="connsiteX7" fmla="*/ 1128891 w 1128933"/>
                    <a:gd name="connsiteY7" fmla="*/ 500302 h 1302340"/>
                    <a:gd name="connsiteX8" fmla="*/ 823562 w 1128933"/>
                    <a:gd name="connsiteY8" fmla="*/ 958101 h 1302340"/>
                    <a:gd name="connsiteX9" fmla="*/ 523743 w 1128933"/>
                    <a:gd name="connsiteY9" fmla="*/ 1302339 h 1302340"/>
                    <a:gd name="connsiteX0" fmla="*/ 523743 w 1132634"/>
                    <a:gd name="connsiteY0" fmla="*/ 1302339 h 1302338"/>
                    <a:gd name="connsiteX1" fmla="*/ 301170 w 1132634"/>
                    <a:gd name="connsiteY1" fmla="*/ 1031139 h 1302338"/>
                    <a:gd name="connsiteX2" fmla="*/ 12291 w 1132634"/>
                    <a:gd name="connsiteY2" fmla="*/ 482876 h 1302338"/>
                    <a:gd name="connsiteX3" fmla="*/ 1010 w 1132634"/>
                    <a:gd name="connsiteY3" fmla="*/ 136077 h 1302338"/>
                    <a:gd name="connsiteX4" fmla="*/ 338155 w 1132634"/>
                    <a:gd name="connsiteY4" fmla="*/ 499625 h 1302338"/>
                    <a:gd name="connsiteX5" fmla="*/ 749771 w 1132634"/>
                    <a:gd name="connsiteY5" fmla="*/ 438695 h 1302338"/>
                    <a:gd name="connsiteX6" fmla="*/ 1082854 w 1132634"/>
                    <a:gd name="connsiteY6" fmla="*/ 0 h 1302338"/>
                    <a:gd name="connsiteX7" fmla="*/ 1132592 w 1132634"/>
                    <a:gd name="connsiteY7" fmla="*/ 415169 h 1302338"/>
                    <a:gd name="connsiteX8" fmla="*/ 823562 w 1132634"/>
                    <a:gd name="connsiteY8" fmla="*/ 958101 h 1302338"/>
                    <a:gd name="connsiteX9" fmla="*/ 523743 w 1132634"/>
                    <a:gd name="connsiteY9" fmla="*/ 1302339 h 1302338"/>
                    <a:gd name="connsiteX0" fmla="*/ 523743 w 1133432"/>
                    <a:gd name="connsiteY0" fmla="*/ 1302339 h 1302340"/>
                    <a:gd name="connsiteX1" fmla="*/ 301170 w 1133432"/>
                    <a:gd name="connsiteY1" fmla="*/ 1031139 h 1302340"/>
                    <a:gd name="connsiteX2" fmla="*/ 12291 w 1133432"/>
                    <a:gd name="connsiteY2" fmla="*/ 482876 h 1302340"/>
                    <a:gd name="connsiteX3" fmla="*/ 1010 w 1133432"/>
                    <a:gd name="connsiteY3" fmla="*/ 136077 h 1302340"/>
                    <a:gd name="connsiteX4" fmla="*/ 338155 w 1133432"/>
                    <a:gd name="connsiteY4" fmla="*/ 499625 h 1302340"/>
                    <a:gd name="connsiteX5" fmla="*/ 749771 w 1133432"/>
                    <a:gd name="connsiteY5" fmla="*/ 438695 h 1302340"/>
                    <a:gd name="connsiteX6" fmla="*/ 1082854 w 1133432"/>
                    <a:gd name="connsiteY6" fmla="*/ 0 h 1302340"/>
                    <a:gd name="connsiteX7" fmla="*/ 1132592 w 1133432"/>
                    <a:gd name="connsiteY7" fmla="*/ 415169 h 1302340"/>
                    <a:gd name="connsiteX8" fmla="*/ 823562 w 1133432"/>
                    <a:gd name="connsiteY8" fmla="*/ 958101 h 1302340"/>
                    <a:gd name="connsiteX9" fmla="*/ 523743 w 1133432"/>
                    <a:gd name="connsiteY9" fmla="*/ 1302339 h 1302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3432" h="1302340">
                      <a:moveTo>
                        <a:pt x="523743" y="1302339"/>
                      </a:moveTo>
                      <a:cubicBezTo>
                        <a:pt x="359032" y="1207271"/>
                        <a:pt x="386412" y="1167716"/>
                        <a:pt x="301170" y="1031139"/>
                      </a:cubicBezTo>
                      <a:cubicBezTo>
                        <a:pt x="215928" y="894562"/>
                        <a:pt x="71901" y="676514"/>
                        <a:pt x="12291" y="482876"/>
                      </a:cubicBezTo>
                      <a:cubicBezTo>
                        <a:pt x="9583" y="461889"/>
                        <a:pt x="-3729" y="190914"/>
                        <a:pt x="1010" y="136077"/>
                      </a:cubicBezTo>
                      <a:cubicBezTo>
                        <a:pt x="101206" y="283663"/>
                        <a:pt x="271810" y="467129"/>
                        <a:pt x="338155" y="499625"/>
                      </a:cubicBezTo>
                      <a:cubicBezTo>
                        <a:pt x="466108" y="561232"/>
                        <a:pt x="644159" y="532798"/>
                        <a:pt x="749771" y="438695"/>
                      </a:cubicBezTo>
                      <a:cubicBezTo>
                        <a:pt x="879755" y="323606"/>
                        <a:pt x="980628" y="140816"/>
                        <a:pt x="1082854" y="0"/>
                      </a:cubicBezTo>
                      <a:cubicBezTo>
                        <a:pt x="1093687" y="35204"/>
                        <a:pt x="1140223" y="313022"/>
                        <a:pt x="1132592" y="415169"/>
                      </a:cubicBezTo>
                      <a:cubicBezTo>
                        <a:pt x="1136653" y="434125"/>
                        <a:pt x="845225" y="937114"/>
                        <a:pt x="823562" y="958101"/>
                      </a:cubicBezTo>
                      <a:cubicBezTo>
                        <a:pt x="753234" y="1106160"/>
                        <a:pt x="682907" y="1220907"/>
                        <a:pt x="523743" y="1302339"/>
                      </a:cubicBezTo>
                      <a:close/>
                    </a:path>
                  </a:pathLst>
                </a:custGeom>
                <a:solidFill>
                  <a:srgbClr val="EABB95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11">
                  <a:extLst>
                    <a:ext uri="{FF2B5EF4-FFF2-40B4-BE49-F238E27FC236}">
                      <a16:creationId xmlns:a16="http://schemas.microsoft.com/office/drawing/2014/main" id="{B279A602-F48B-4161-BA8F-26F3C0012DD7}"/>
                    </a:ext>
                  </a:extLst>
                </p:cNvPr>
                <p:cNvSpPr/>
                <p:nvPr/>
              </p:nvSpPr>
              <p:spPr>
                <a:xfrm>
                  <a:off x="9175365" y="2159075"/>
                  <a:ext cx="1123546" cy="1686078"/>
                </a:xfrm>
                <a:custGeom>
                  <a:avLst/>
                  <a:gdLst>
                    <a:gd name="connsiteX0" fmla="*/ 1691289 w 1691891"/>
                    <a:gd name="connsiteY0" fmla="*/ 1141812 h 2538979"/>
                    <a:gd name="connsiteX1" fmla="*/ 1648638 w 1691891"/>
                    <a:gd name="connsiteY1" fmla="*/ 1048386 h 2538979"/>
                    <a:gd name="connsiteX2" fmla="*/ 1639161 w 1691891"/>
                    <a:gd name="connsiteY2" fmla="*/ 1053802 h 2538979"/>
                    <a:gd name="connsiteX3" fmla="*/ 1381223 w 1691891"/>
                    <a:gd name="connsiteY3" fmla="*/ 221770 h 2538979"/>
                    <a:gd name="connsiteX4" fmla="*/ 1086052 w 1691891"/>
                    <a:gd name="connsiteY4" fmla="*/ 42366 h 2538979"/>
                    <a:gd name="connsiteX5" fmla="*/ 602674 w 1691891"/>
                    <a:gd name="connsiteY5" fmla="*/ 41689 h 2538979"/>
                    <a:gd name="connsiteX6" fmla="*/ 604706 w 1691891"/>
                    <a:gd name="connsiteY6" fmla="*/ 47782 h 2538979"/>
                    <a:gd name="connsiteX7" fmla="*/ 560024 w 1691891"/>
                    <a:gd name="connsiteY7" fmla="*/ 53198 h 2538979"/>
                    <a:gd name="connsiteX8" fmla="*/ 317658 w 1691891"/>
                    <a:gd name="connsiteY8" fmla="*/ 215677 h 2538979"/>
                    <a:gd name="connsiteX9" fmla="*/ 258082 w 1691891"/>
                    <a:gd name="connsiteY9" fmla="*/ 267806 h 2538979"/>
                    <a:gd name="connsiteX10" fmla="*/ 61752 w 1691891"/>
                    <a:gd name="connsiteY10" fmla="*/ 460751 h 2538979"/>
                    <a:gd name="connsiteX11" fmla="*/ 22487 w 1691891"/>
                    <a:gd name="connsiteY11" fmla="*/ 1172954 h 2538979"/>
                    <a:gd name="connsiteX12" fmla="*/ 14362 w 1691891"/>
                    <a:gd name="connsiteY12" fmla="*/ 1181078 h 2538979"/>
                    <a:gd name="connsiteX13" fmla="*/ 46182 w 1691891"/>
                    <a:gd name="connsiteY13" fmla="*/ 1374700 h 2538979"/>
                    <a:gd name="connsiteX14" fmla="*/ 78001 w 1691891"/>
                    <a:gd name="connsiteY14" fmla="*/ 1526348 h 2538979"/>
                    <a:gd name="connsiteX15" fmla="*/ 178873 w 1691891"/>
                    <a:gd name="connsiteY15" fmla="*/ 1690181 h 2538979"/>
                    <a:gd name="connsiteX16" fmla="*/ 226263 w 1691891"/>
                    <a:gd name="connsiteY16" fmla="*/ 1733509 h 2538979"/>
                    <a:gd name="connsiteX17" fmla="*/ 311565 w 1691891"/>
                    <a:gd name="connsiteY17" fmla="*/ 2033420 h 2538979"/>
                    <a:gd name="connsiteX18" fmla="*/ 646002 w 1691891"/>
                    <a:gd name="connsiteY18" fmla="*/ 2455867 h 2538979"/>
                    <a:gd name="connsiteX19" fmla="*/ 1155106 w 1691891"/>
                    <a:gd name="connsiteY19" fmla="*/ 2436234 h 2538979"/>
                    <a:gd name="connsiteX20" fmla="*/ 1264103 w 1691891"/>
                    <a:gd name="connsiteY20" fmla="*/ 2324530 h 2538979"/>
                    <a:gd name="connsiteX21" fmla="*/ 1528133 w 1691891"/>
                    <a:gd name="connsiteY21" fmla="*/ 1701690 h 2538979"/>
                    <a:gd name="connsiteX22" fmla="*/ 1612081 w 1691891"/>
                    <a:gd name="connsiteY22" fmla="*/ 1571030 h 2538979"/>
                    <a:gd name="connsiteX23" fmla="*/ 1671656 w 1691891"/>
                    <a:gd name="connsiteY23" fmla="*/ 1476250 h 2538979"/>
                    <a:gd name="connsiteX24" fmla="*/ 1691289 w 1691891"/>
                    <a:gd name="connsiteY24" fmla="*/ 1141812 h 2538979"/>
                    <a:gd name="connsiteX25" fmla="*/ 1691289 w 1691891"/>
                    <a:gd name="connsiteY25" fmla="*/ 1141812 h 253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91891" h="2538979">
                      <a:moveTo>
                        <a:pt x="1691289" y="1141812"/>
                      </a:moveTo>
                      <a:cubicBezTo>
                        <a:pt x="1689258" y="1105931"/>
                        <a:pt x="1682488" y="1070727"/>
                        <a:pt x="1648638" y="1048386"/>
                      </a:cubicBezTo>
                      <a:cubicBezTo>
                        <a:pt x="1645253" y="1050417"/>
                        <a:pt x="1641191" y="1051771"/>
                        <a:pt x="1639161" y="1053802"/>
                      </a:cubicBezTo>
                      <a:cubicBezTo>
                        <a:pt x="1621558" y="995580"/>
                        <a:pt x="1616142" y="494601"/>
                        <a:pt x="1381223" y="221770"/>
                      </a:cubicBezTo>
                      <a:cubicBezTo>
                        <a:pt x="1294568" y="143239"/>
                        <a:pt x="1195049" y="85694"/>
                        <a:pt x="1086052" y="42366"/>
                      </a:cubicBezTo>
                      <a:cubicBezTo>
                        <a:pt x="925603" y="-20595"/>
                        <a:pt x="763124" y="-7055"/>
                        <a:pt x="602674" y="41689"/>
                      </a:cubicBezTo>
                      <a:cubicBezTo>
                        <a:pt x="605383" y="43720"/>
                        <a:pt x="605383" y="47782"/>
                        <a:pt x="604706" y="47782"/>
                      </a:cubicBezTo>
                      <a:cubicBezTo>
                        <a:pt x="589812" y="47782"/>
                        <a:pt x="576272" y="60645"/>
                        <a:pt x="560024" y="53198"/>
                      </a:cubicBezTo>
                      <a:cubicBezTo>
                        <a:pt x="461182" y="80278"/>
                        <a:pt x="376557" y="127668"/>
                        <a:pt x="317658" y="215677"/>
                      </a:cubicBezTo>
                      <a:cubicBezTo>
                        <a:pt x="302764" y="237341"/>
                        <a:pt x="285839" y="259682"/>
                        <a:pt x="258082" y="267806"/>
                      </a:cubicBezTo>
                      <a:cubicBezTo>
                        <a:pt x="170750" y="309780"/>
                        <a:pt x="97633" y="370033"/>
                        <a:pt x="61752" y="460751"/>
                      </a:cubicBezTo>
                      <a:cubicBezTo>
                        <a:pt x="-41828" y="724104"/>
                        <a:pt x="14362" y="1116763"/>
                        <a:pt x="22487" y="1172954"/>
                      </a:cubicBezTo>
                      <a:cubicBezTo>
                        <a:pt x="19778" y="1175662"/>
                        <a:pt x="-12040" y="892676"/>
                        <a:pt x="14362" y="1181078"/>
                      </a:cubicBezTo>
                      <a:cubicBezTo>
                        <a:pt x="-10009" y="1250809"/>
                        <a:pt x="20456" y="1313093"/>
                        <a:pt x="46182" y="1374700"/>
                      </a:cubicBezTo>
                      <a:cubicBezTo>
                        <a:pt x="66491" y="1424121"/>
                        <a:pt x="82062" y="1472188"/>
                        <a:pt x="78001" y="1526348"/>
                      </a:cubicBezTo>
                      <a:cubicBezTo>
                        <a:pt x="72585" y="1604203"/>
                        <a:pt x="99665" y="1662424"/>
                        <a:pt x="178873" y="1690181"/>
                      </a:cubicBezTo>
                      <a:cubicBezTo>
                        <a:pt x="200537" y="1697628"/>
                        <a:pt x="221524" y="1707783"/>
                        <a:pt x="226263" y="1733509"/>
                      </a:cubicBezTo>
                      <a:cubicBezTo>
                        <a:pt x="243865" y="1836413"/>
                        <a:pt x="279746" y="1934578"/>
                        <a:pt x="311565" y="2033420"/>
                      </a:cubicBezTo>
                      <a:cubicBezTo>
                        <a:pt x="374526" y="2176944"/>
                        <a:pt x="543099" y="2382074"/>
                        <a:pt x="646002" y="2455867"/>
                      </a:cubicBezTo>
                      <a:cubicBezTo>
                        <a:pt x="809837" y="2572988"/>
                        <a:pt x="998719" y="2566218"/>
                        <a:pt x="1155106" y="2436234"/>
                      </a:cubicBezTo>
                      <a:cubicBezTo>
                        <a:pt x="1195049" y="2402384"/>
                        <a:pt x="1228898" y="2362441"/>
                        <a:pt x="1264103" y="2324530"/>
                      </a:cubicBezTo>
                      <a:cubicBezTo>
                        <a:pt x="1340603" y="2239228"/>
                        <a:pt x="1522039" y="1997539"/>
                        <a:pt x="1528133" y="1701690"/>
                      </a:cubicBezTo>
                      <a:cubicBezTo>
                        <a:pt x="1528809" y="1640083"/>
                        <a:pt x="1559951" y="1598787"/>
                        <a:pt x="1612081" y="1571030"/>
                      </a:cubicBezTo>
                      <a:cubicBezTo>
                        <a:pt x="1645931" y="1548689"/>
                        <a:pt x="1670302" y="1516193"/>
                        <a:pt x="1671656" y="1476250"/>
                      </a:cubicBezTo>
                      <a:cubicBezTo>
                        <a:pt x="1677749" y="1363868"/>
                        <a:pt x="1695351" y="1253517"/>
                        <a:pt x="1691289" y="1141812"/>
                      </a:cubicBezTo>
                      <a:lnTo>
                        <a:pt x="1691289" y="1141812"/>
                      </a:lnTo>
                      <a:close/>
                    </a:path>
                  </a:pathLst>
                </a:custGeom>
                <a:solidFill>
                  <a:srgbClr val="F9C9A2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15">
                  <a:extLst>
                    <a:ext uri="{FF2B5EF4-FFF2-40B4-BE49-F238E27FC236}">
                      <a16:creationId xmlns:a16="http://schemas.microsoft.com/office/drawing/2014/main" id="{C035E627-FDA6-480D-9653-3C2A96CD0448}"/>
                    </a:ext>
                  </a:extLst>
                </p:cNvPr>
                <p:cNvSpPr/>
                <p:nvPr/>
              </p:nvSpPr>
              <p:spPr>
                <a:xfrm>
                  <a:off x="9160839" y="2146343"/>
                  <a:ext cx="1109349" cy="979052"/>
                </a:xfrm>
                <a:custGeom>
                  <a:avLst/>
                  <a:gdLst>
                    <a:gd name="connsiteX0" fmla="*/ 1596043 w 1670512"/>
                    <a:gd name="connsiteY0" fmla="*/ 500233 h 1474304"/>
                    <a:gd name="connsiteX1" fmla="*/ 1629216 w 1670512"/>
                    <a:gd name="connsiteY1" fmla="*/ 653235 h 1474304"/>
                    <a:gd name="connsiteX2" fmla="*/ 1648172 w 1670512"/>
                    <a:gd name="connsiteY2" fmla="*/ 875967 h 1474304"/>
                    <a:gd name="connsiteX3" fmla="*/ 1670512 w 1670512"/>
                    <a:gd name="connsiteY3" fmla="*/ 1066204 h 1474304"/>
                    <a:gd name="connsiteX4" fmla="*/ 1590627 w 1670512"/>
                    <a:gd name="connsiteY4" fmla="*/ 1390486 h 1474304"/>
                    <a:gd name="connsiteX5" fmla="*/ 1568963 w 1670512"/>
                    <a:gd name="connsiteY5" fmla="*/ 1430429 h 1474304"/>
                    <a:gd name="connsiteX6" fmla="*/ 1529697 w 1670512"/>
                    <a:gd name="connsiteY6" fmla="*/ 1267950 h 1474304"/>
                    <a:gd name="connsiteX7" fmla="*/ 1441010 w 1670512"/>
                    <a:gd name="connsiteY7" fmla="*/ 1079067 h 1474304"/>
                    <a:gd name="connsiteX8" fmla="*/ 1377372 w 1670512"/>
                    <a:gd name="connsiteY8" fmla="*/ 912525 h 1474304"/>
                    <a:gd name="connsiteX9" fmla="*/ 1292071 w 1670512"/>
                    <a:gd name="connsiteY9" fmla="*/ 722288 h 1474304"/>
                    <a:gd name="connsiteX10" fmla="*/ 998253 w 1670512"/>
                    <a:gd name="connsiteY10" fmla="*/ 583504 h 1474304"/>
                    <a:gd name="connsiteX11" fmla="*/ 815463 w 1670512"/>
                    <a:gd name="connsiteY11" fmla="*/ 583504 h 1474304"/>
                    <a:gd name="connsiteX12" fmla="*/ 409941 w 1670512"/>
                    <a:gd name="connsiteY12" fmla="*/ 648495 h 1474304"/>
                    <a:gd name="connsiteX13" fmla="*/ 300267 w 1670512"/>
                    <a:gd name="connsiteY13" fmla="*/ 687084 h 1474304"/>
                    <a:gd name="connsiteX14" fmla="*/ 187208 w 1670512"/>
                    <a:gd name="connsiteY14" fmla="*/ 796758 h 1474304"/>
                    <a:gd name="connsiteX15" fmla="*/ 187208 w 1670512"/>
                    <a:gd name="connsiteY15" fmla="*/ 970747 h 1474304"/>
                    <a:gd name="connsiteX16" fmla="*/ 183823 w 1670512"/>
                    <a:gd name="connsiteY16" fmla="*/ 1054695 h 1474304"/>
                    <a:gd name="connsiteX17" fmla="*/ 179084 w 1670512"/>
                    <a:gd name="connsiteY17" fmla="*/ 1427721 h 1474304"/>
                    <a:gd name="connsiteX18" fmla="*/ 168252 w 1670512"/>
                    <a:gd name="connsiteY18" fmla="*/ 1470372 h 1474304"/>
                    <a:gd name="connsiteX19" fmla="*/ 135079 w 1670512"/>
                    <a:gd name="connsiteY19" fmla="*/ 1448031 h 1474304"/>
                    <a:gd name="connsiteX20" fmla="*/ 98521 w 1670512"/>
                    <a:gd name="connsiteY20" fmla="*/ 1338358 h 1474304"/>
                    <a:gd name="connsiteX21" fmla="*/ 45715 w 1670512"/>
                    <a:gd name="connsiteY21" fmla="*/ 1207020 h 1474304"/>
                    <a:gd name="connsiteX22" fmla="*/ 30144 w 1670512"/>
                    <a:gd name="connsiteY22" fmla="*/ 1168431 h 1474304"/>
                    <a:gd name="connsiteX23" fmla="*/ 9834 w 1670512"/>
                    <a:gd name="connsiteY23" fmla="*/ 1005951 h 1474304"/>
                    <a:gd name="connsiteX24" fmla="*/ 5095 w 1670512"/>
                    <a:gd name="connsiteY24" fmla="*/ 708071 h 1474304"/>
                    <a:gd name="connsiteX25" fmla="*/ 79565 w 1670512"/>
                    <a:gd name="connsiteY25" fmla="*/ 460290 h 1474304"/>
                    <a:gd name="connsiteX26" fmla="*/ 276572 w 1670512"/>
                    <a:gd name="connsiteY26" fmla="*/ 266668 h 1474304"/>
                    <a:gd name="connsiteX27" fmla="*/ 336825 w 1670512"/>
                    <a:gd name="connsiteY27" fmla="*/ 214539 h 1474304"/>
                    <a:gd name="connsiteX28" fmla="*/ 623872 w 1670512"/>
                    <a:gd name="connsiteY28" fmla="*/ 39873 h 1474304"/>
                    <a:gd name="connsiteX29" fmla="*/ 1110635 w 1670512"/>
                    <a:gd name="connsiteY29" fmla="*/ 42581 h 1474304"/>
                    <a:gd name="connsiteX30" fmla="*/ 1407160 w 1670512"/>
                    <a:gd name="connsiteY30" fmla="*/ 222663 h 1474304"/>
                    <a:gd name="connsiteX31" fmla="*/ 1596043 w 1670512"/>
                    <a:gd name="connsiteY31" fmla="*/ 500233 h 1474304"/>
                    <a:gd name="connsiteX32" fmla="*/ 1596043 w 1670512"/>
                    <a:gd name="connsiteY32" fmla="*/ 500233 h 147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670512" h="1474304">
                      <a:moveTo>
                        <a:pt x="1596043" y="500233"/>
                      </a:moveTo>
                      <a:cubicBezTo>
                        <a:pt x="1606875" y="551685"/>
                        <a:pt x="1626508" y="601106"/>
                        <a:pt x="1629216" y="653235"/>
                      </a:cubicBezTo>
                      <a:cubicBezTo>
                        <a:pt x="1633955" y="735151"/>
                        <a:pt x="1652234" y="788634"/>
                        <a:pt x="1648172" y="875967"/>
                      </a:cubicBezTo>
                      <a:cubicBezTo>
                        <a:pt x="1662389" y="938251"/>
                        <a:pt x="1646141" y="1004597"/>
                        <a:pt x="1670512" y="1066204"/>
                      </a:cubicBezTo>
                      <a:cubicBezTo>
                        <a:pt x="1615676" y="1167077"/>
                        <a:pt x="1610260" y="1280813"/>
                        <a:pt x="1590627" y="1390486"/>
                      </a:cubicBezTo>
                      <a:cubicBezTo>
                        <a:pt x="1587919" y="1406057"/>
                        <a:pt x="1589950" y="1425013"/>
                        <a:pt x="1568963" y="1430429"/>
                      </a:cubicBezTo>
                      <a:cubicBezTo>
                        <a:pt x="1535113" y="1383716"/>
                        <a:pt x="1530374" y="1281490"/>
                        <a:pt x="1529697" y="1267950"/>
                      </a:cubicBezTo>
                      <a:cubicBezTo>
                        <a:pt x="1527666" y="1191449"/>
                        <a:pt x="1499232" y="1128488"/>
                        <a:pt x="1441010" y="1079067"/>
                      </a:cubicBezTo>
                      <a:cubicBezTo>
                        <a:pt x="1390236" y="1035062"/>
                        <a:pt x="1377372" y="974809"/>
                        <a:pt x="1377372" y="912525"/>
                      </a:cubicBezTo>
                      <a:cubicBezTo>
                        <a:pt x="1377372" y="835347"/>
                        <a:pt x="1347584" y="773740"/>
                        <a:pt x="1292071" y="722288"/>
                      </a:cubicBezTo>
                      <a:cubicBezTo>
                        <a:pt x="1208799" y="645787"/>
                        <a:pt x="1112666" y="595013"/>
                        <a:pt x="998253" y="583504"/>
                      </a:cubicBezTo>
                      <a:cubicBezTo>
                        <a:pt x="982682" y="581473"/>
                        <a:pt x="832388" y="582827"/>
                        <a:pt x="815463" y="583504"/>
                      </a:cubicBezTo>
                      <a:cubicBezTo>
                        <a:pt x="678032" y="593659"/>
                        <a:pt x="543987" y="615323"/>
                        <a:pt x="409941" y="648495"/>
                      </a:cubicBezTo>
                      <a:cubicBezTo>
                        <a:pt x="372029" y="657296"/>
                        <a:pt x="336148" y="673544"/>
                        <a:pt x="300267" y="687084"/>
                      </a:cubicBezTo>
                      <a:cubicBezTo>
                        <a:pt x="247461" y="708071"/>
                        <a:pt x="216996" y="752076"/>
                        <a:pt x="187208" y="796758"/>
                      </a:cubicBezTo>
                      <a:cubicBezTo>
                        <a:pt x="159451" y="838055"/>
                        <a:pt x="187885" y="953822"/>
                        <a:pt x="187208" y="970747"/>
                      </a:cubicBezTo>
                      <a:cubicBezTo>
                        <a:pt x="179084" y="992411"/>
                        <a:pt x="189239" y="1031677"/>
                        <a:pt x="183823" y="1054695"/>
                      </a:cubicBezTo>
                      <a:cubicBezTo>
                        <a:pt x="156066" y="1179263"/>
                        <a:pt x="166221" y="1302477"/>
                        <a:pt x="179084" y="1427721"/>
                      </a:cubicBezTo>
                      <a:cubicBezTo>
                        <a:pt x="181115" y="1443292"/>
                        <a:pt x="179761" y="1457509"/>
                        <a:pt x="168252" y="1470372"/>
                      </a:cubicBezTo>
                      <a:cubicBezTo>
                        <a:pt x="143880" y="1483235"/>
                        <a:pt x="140495" y="1461571"/>
                        <a:pt x="135079" y="1448031"/>
                      </a:cubicBezTo>
                      <a:cubicBezTo>
                        <a:pt x="120862" y="1412150"/>
                        <a:pt x="109353" y="1374915"/>
                        <a:pt x="98521" y="1338358"/>
                      </a:cubicBezTo>
                      <a:cubicBezTo>
                        <a:pt x="84981" y="1292322"/>
                        <a:pt x="74149" y="1245609"/>
                        <a:pt x="45715" y="1207020"/>
                      </a:cubicBezTo>
                      <a:cubicBezTo>
                        <a:pt x="39622" y="1198219"/>
                        <a:pt x="26759" y="1179263"/>
                        <a:pt x="30144" y="1168431"/>
                      </a:cubicBezTo>
                      <a:cubicBezTo>
                        <a:pt x="21343" y="1110886"/>
                        <a:pt x="18635" y="1064173"/>
                        <a:pt x="9834" y="1005951"/>
                      </a:cubicBezTo>
                      <a:cubicBezTo>
                        <a:pt x="4418" y="963300"/>
                        <a:pt x="-6414" y="768324"/>
                        <a:pt x="5095" y="708071"/>
                      </a:cubicBezTo>
                      <a:cubicBezTo>
                        <a:pt x="15250" y="620739"/>
                        <a:pt x="40299" y="538822"/>
                        <a:pt x="79565" y="460290"/>
                      </a:cubicBezTo>
                      <a:cubicBezTo>
                        <a:pt x="124247" y="372957"/>
                        <a:pt x="189916" y="308642"/>
                        <a:pt x="276572" y="266668"/>
                      </a:cubicBezTo>
                      <a:cubicBezTo>
                        <a:pt x="304329" y="258544"/>
                        <a:pt x="321254" y="236880"/>
                        <a:pt x="336825" y="214539"/>
                      </a:cubicBezTo>
                      <a:cubicBezTo>
                        <a:pt x="395724" y="126529"/>
                        <a:pt x="527739" y="75077"/>
                        <a:pt x="623872" y="39873"/>
                      </a:cubicBezTo>
                      <a:cubicBezTo>
                        <a:pt x="786352" y="-6840"/>
                        <a:pt x="949508" y="-20380"/>
                        <a:pt x="1110635" y="42581"/>
                      </a:cubicBezTo>
                      <a:cubicBezTo>
                        <a:pt x="1220308" y="85232"/>
                        <a:pt x="1320504" y="142777"/>
                        <a:pt x="1407160" y="222663"/>
                      </a:cubicBezTo>
                      <a:cubicBezTo>
                        <a:pt x="1474860" y="272084"/>
                        <a:pt x="1562870" y="422378"/>
                        <a:pt x="1596043" y="500233"/>
                      </a:cubicBezTo>
                      <a:lnTo>
                        <a:pt x="1596043" y="500233"/>
                      </a:lnTo>
                      <a:close/>
                    </a:path>
                  </a:pathLst>
                </a:custGeom>
                <a:solidFill>
                  <a:srgbClr val="735345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36F4430-760F-4220-BC0D-D88A5CF0AB95}"/>
                  </a:ext>
                </a:extLst>
              </p:cNvPr>
              <p:cNvGrpSpPr/>
              <p:nvPr/>
            </p:nvGrpSpPr>
            <p:grpSpPr>
              <a:xfrm>
                <a:off x="7666953" y="2079628"/>
                <a:ext cx="4378442" cy="2552271"/>
                <a:chOff x="7648703" y="3597532"/>
                <a:chExt cx="4378442" cy="2552271"/>
              </a:xfrm>
            </p:grpSpPr>
            <p:sp>
              <p:nvSpPr>
                <p:cNvPr id="37" name="Freeform: Shape 7">
                  <a:extLst>
                    <a:ext uri="{FF2B5EF4-FFF2-40B4-BE49-F238E27FC236}">
                      <a16:creationId xmlns:a16="http://schemas.microsoft.com/office/drawing/2014/main" id="{03531231-7EF6-4AE0-8E75-AA6AE5D6F6F0}"/>
                    </a:ext>
                  </a:extLst>
                </p:cNvPr>
                <p:cNvSpPr/>
                <p:nvPr/>
              </p:nvSpPr>
              <p:spPr>
                <a:xfrm>
                  <a:off x="7690873" y="3597532"/>
                  <a:ext cx="4335402" cy="2538590"/>
                </a:xfrm>
                <a:custGeom>
                  <a:avLst/>
                  <a:gdLst>
                    <a:gd name="connsiteX0" fmla="*/ 6344994 w 6528460"/>
                    <a:gd name="connsiteY0" fmla="*/ 2262547 h 3818030"/>
                    <a:gd name="connsiteX1" fmla="*/ 6144602 w 6528460"/>
                    <a:gd name="connsiteY1" fmla="*/ 1972792 h 3818030"/>
                    <a:gd name="connsiteX2" fmla="*/ 5445939 w 6528460"/>
                    <a:gd name="connsiteY2" fmla="*/ 890270 h 3818030"/>
                    <a:gd name="connsiteX3" fmla="*/ 5229977 w 6528460"/>
                    <a:gd name="connsiteY3" fmla="*/ 680401 h 3818030"/>
                    <a:gd name="connsiteX4" fmla="*/ 3865824 w 6528460"/>
                    <a:gd name="connsiteY4" fmla="*/ 107660 h 3818030"/>
                    <a:gd name="connsiteX5" fmla="*/ 3766982 w 6528460"/>
                    <a:gd name="connsiteY5" fmla="*/ 35898 h 3818030"/>
                    <a:gd name="connsiteX6" fmla="*/ 3748702 w 6528460"/>
                    <a:gd name="connsiteY6" fmla="*/ 16 h 3818030"/>
                    <a:gd name="connsiteX7" fmla="*/ 3731777 w 6528460"/>
                    <a:gd name="connsiteY7" fmla="*/ 16 h 3818030"/>
                    <a:gd name="connsiteX8" fmla="*/ 3712145 w 6528460"/>
                    <a:gd name="connsiteY8" fmla="*/ 32513 h 3818030"/>
                    <a:gd name="connsiteX9" fmla="*/ 3653923 w 6528460"/>
                    <a:gd name="connsiteY9" fmla="*/ 195669 h 3818030"/>
                    <a:gd name="connsiteX10" fmla="*/ 3180023 w 6528460"/>
                    <a:gd name="connsiteY10" fmla="*/ 645874 h 3818030"/>
                    <a:gd name="connsiteX11" fmla="*/ 3076443 w 6528460"/>
                    <a:gd name="connsiteY11" fmla="*/ 645874 h 3818030"/>
                    <a:gd name="connsiteX12" fmla="*/ 2645871 w 6528460"/>
                    <a:gd name="connsiteY12" fmla="*/ 100212 h 3818030"/>
                    <a:gd name="connsiteX13" fmla="*/ 2621499 w 6528460"/>
                    <a:gd name="connsiteY13" fmla="*/ 72455 h 3818030"/>
                    <a:gd name="connsiteX14" fmla="*/ 2594420 w 6528460"/>
                    <a:gd name="connsiteY14" fmla="*/ 137447 h 3818030"/>
                    <a:gd name="connsiteX15" fmla="*/ 2517919 w 6528460"/>
                    <a:gd name="connsiteY15" fmla="*/ 216656 h 3818030"/>
                    <a:gd name="connsiteX16" fmla="*/ 2366271 w 6528460"/>
                    <a:gd name="connsiteY16" fmla="*/ 254568 h 3818030"/>
                    <a:gd name="connsiteX17" fmla="*/ 2113750 w 6528460"/>
                    <a:gd name="connsiteY17" fmla="*/ 353410 h 3818030"/>
                    <a:gd name="connsiteX18" fmla="*/ 1872738 w 6528460"/>
                    <a:gd name="connsiteY18" fmla="*/ 467823 h 3818030"/>
                    <a:gd name="connsiteX19" fmla="*/ 1704843 w 6528460"/>
                    <a:gd name="connsiteY19" fmla="*/ 524691 h 3818030"/>
                    <a:gd name="connsiteX20" fmla="*/ 1379883 w 6528460"/>
                    <a:gd name="connsiteY20" fmla="*/ 749455 h 3818030"/>
                    <a:gd name="connsiteX21" fmla="*/ 1064402 w 6528460"/>
                    <a:gd name="connsiteY21" fmla="*/ 1079153 h 3818030"/>
                    <a:gd name="connsiteX22" fmla="*/ 826098 w 6528460"/>
                    <a:gd name="connsiteY22" fmla="*/ 1349953 h 3818030"/>
                    <a:gd name="connsiteX23" fmla="*/ 475413 w 6528460"/>
                    <a:gd name="connsiteY23" fmla="*/ 2016120 h 3818030"/>
                    <a:gd name="connsiteX24" fmla="*/ 254034 w 6528460"/>
                    <a:gd name="connsiteY24" fmla="*/ 2419611 h 3818030"/>
                    <a:gd name="connsiteX25" fmla="*/ 87492 w 6528460"/>
                    <a:gd name="connsiteY25" fmla="*/ 3492655 h 3818030"/>
                    <a:gd name="connsiteX26" fmla="*/ 2057559 w 6528460"/>
                    <a:gd name="connsiteY26" fmla="*/ 3477084 h 3818030"/>
                    <a:gd name="connsiteX27" fmla="*/ 3437283 w 6528460"/>
                    <a:gd name="connsiteY27" fmla="*/ 3564416 h 3818030"/>
                    <a:gd name="connsiteX28" fmla="*/ 4198230 w 6528460"/>
                    <a:gd name="connsiteY28" fmla="*/ 3807459 h 3818030"/>
                    <a:gd name="connsiteX29" fmla="*/ 4395914 w 6528460"/>
                    <a:gd name="connsiteY29" fmla="*/ 3798658 h 3818030"/>
                    <a:gd name="connsiteX30" fmla="*/ 5188003 w 6528460"/>
                    <a:gd name="connsiteY30" fmla="*/ 3708617 h 3818030"/>
                    <a:gd name="connsiteX31" fmla="*/ 5982799 w 6528460"/>
                    <a:gd name="connsiteY31" fmla="*/ 3600297 h 3818030"/>
                    <a:gd name="connsiteX32" fmla="*/ 6208240 w 6528460"/>
                    <a:gd name="connsiteY32" fmla="*/ 3570510 h 3818030"/>
                    <a:gd name="connsiteX33" fmla="*/ 6409986 w 6528460"/>
                    <a:gd name="connsiteY33" fmla="*/ 3411415 h 3818030"/>
                    <a:gd name="connsiteX34" fmla="*/ 6495288 w 6528460"/>
                    <a:gd name="connsiteY34" fmla="*/ 3106088 h 3818030"/>
                    <a:gd name="connsiteX35" fmla="*/ 6528461 w 6528460"/>
                    <a:gd name="connsiteY35" fmla="*/ 2878617 h 3818030"/>
                    <a:gd name="connsiteX36" fmla="*/ 6344994 w 6528460"/>
                    <a:gd name="connsiteY36" fmla="*/ 2262547 h 3818030"/>
                    <a:gd name="connsiteX37" fmla="*/ 6344994 w 6528460"/>
                    <a:gd name="connsiteY37" fmla="*/ 2262547 h 3818030"/>
                    <a:gd name="connsiteX0" fmla="*/ 6344994 w 6528462"/>
                    <a:gd name="connsiteY0" fmla="*/ 2262547 h 3798693"/>
                    <a:gd name="connsiteX1" fmla="*/ 6144602 w 6528462"/>
                    <a:gd name="connsiteY1" fmla="*/ 1972792 h 3798693"/>
                    <a:gd name="connsiteX2" fmla="*/ 5445939 w 6528462"/>
                    <a:gd name="connsiteY2" fmla="*/ 890270 h 3798693"/>
                    <a:gd name="connsiteX3" fmla="*/ 5229977 w 6528462"/>
                    <a:gd name="connsiteY3" fmla="*/ 680401 h 3798693"/>
                    <a:gd name="connsiteX4" fmla="*/ 3865824 w 6528462"/>
                    <a:gd name="connsiteY4" fmla="*/ 107660 h 3798693"/>
                    <a:gd name="connsiteX5" fmla="*/ 3766982 w 6528462"/>
                    <a:gd name="connsiteY5" fmla="*/ 35898 h 3798693"/>
                    <a:gd name="connsiteX6" fmla="*/ 3748702 w 6528462"/>
                    <a:gd name="connsiteY6" fmla="*/ 16 h 3798693"/>
                    <a:gd name="connsiteX7" fmla="*/ 3731777 w 6528462"/>
                    <a:gd name="connsiteY7" fmla="*/ 16 h 3798693"/>
                    <a:gd name="connsiteX8" fmla="*/ 3712145 w 6528462"/>
                    <a:gd name="connsiteY8" fmla="*/ 32513 h 3798693"/>
                    <a:gd name="connsiteX9" fmla="*/ 3653923 w 6528462"/>
                    <a:gd name="connsiteY9" fmla="*/ 195669 h 3798693"/>
                    <a:gd name="connsiteX10" fmla="*/ 3180023 w 6528462"/>
                    <a:gd name="connsiteY10" fmla="*/ 645874 h 3798693"/>
                    <a:gd name="connsiteX11" fmla="*/ 3076443 w 6528462"/>
                    <a:gd name="connsiteY11" fmla="*/ 645874 h 3798693"/>
                    <a:gd name="connsiteX12" fmla="*/ 2645871 w 6528462"/>
                    <a:gd name="connsiteY12" fmla="*/ 100212 h 3798693"/>
                    <a:gd name="connsiteX13" fmla="*/ 2621499 w 6528462"/>
                    <a:gd name="connsiteY13" fmla="*/ 72455 h 3798693"/>
                    <a:gd name="connsiteX14" fmla="*/ 2594420 w 6528462"/>
                    <a:gd name="connsiteY14" fmla="*/ 137447 h 3798693"/>
                    <a:gd name="connsiteX15" fmla="*/ 2517919 w 6528462"/>
                    <a:gd name="connsiteY15" fmla="*/ 216656 h 3798693"/>
                    <a:gd name="connsiteX16" fmla="*/ 2366271 w 6528462"/>
                    <a:gd name="connsiteY16" fmla="*/ 254568 h 3798693"/>
                    <a:gd name="connsiteX17" fmla="*/ 2113750 w 6528462"/>
                    <a:gd name="connsiteY17" fmla="*/ 353410 h 3798693"/>
                    <a:gd name="connsiteX18" fmla="*/ 1872738 w 6528462"/>
                    <a:gd name="connsiteY18" fmla="*/ 467823 h 3798693"/>
                    <a:gd name="connsiteX19" fmla="*/ 1704843 w 6528462"/>
                    <a:gd name="connsiteY19" fmla="*/ 524691 h 3798693"/>
                    <a:gd name="connsiteX20" fmla="*/ 1379883 w 6528462"/>
                    <a:gd name="connsiteY20" fmla="*/ 749455 h 3798693"/>
                    <a:gd name="connsiteX21" fmla="*/ 1064402 w 6528462"/>
                    <a:gd name="connsiteY21" fmla="*/ 1079153 h 3798693"/>
                    <a:gd name="connsiteX22" fmla="*/ 826098 w 6528462"/>
                    <a:gd name="connsiteY22" fmla="*/ 1349953 h 3798693"/>
                    <a:gd name="connsiteX23" fmla="*/ 475413 w 6528462"/>
                    <a:gd name="connsiteY23" fmla="*/ 2016120 h 3798693"/>
                    <a:gd name="connsiteX24" fmla="*/ 254034 w 6528462"/>
                    <a:gd name="connsiteY24" fmla="*/ 2419611 h 3798693"/>
                    <a:gd name="connsiteX25" fmla="*/ 87492 w 6528462"/>
                    <a:gd name="connsiteY25" fmla="*/ 3492655 h 3798693"/>
                    <a:gd name="connsiteX26" fmla="*/ 2057559 w 6528462"/>
                    <a:gd name="connsiteY26" fmla="*/ 3477084 h 3798693"/>
                    <a:gd name="connsiteX27" fmla="*/ 3437283 w 6528462"/>
                    <a:gd name="connsiteY27" fmla="*/ 3564416 h 3798693"/>
                    <a:gd name="connsiteX28" fmla="*/ 4299808 w 6528462"/>
                    <a:gd name="connsiteY28" fmla="*/ 3626876 h 3798693"/>
                    <a:gd name="connsiteX29" fmla="*/ 4395914 w 6528462"/>
                    <a:gd name="connsiteY29" fmla="*/ 3798658 h 3798693"/>
                    <a:gd name="connsiteX30" fmla="*/ 5188003 w 6528462"/>
                    <a:gd name="connsiteY30" fmla="*/ 3708617 h 3798693"/>
                    <a:gd name="connsiteX31" fmla="*/ 5982799 w 6528462"/>
                    <a:gd name="connsiteY31" fmla="*/ 3600297 h 3798693"/>
                    <a:gd name="connsiteX32" fmla="*/ 6208240 w 6528462"/>
                    <a:gd name="connsiteY32" fmla="*/ 3570510 h 3798693"/>
                    <a:gd name="connsiteX33" fmla="*/ 6409986 w 6528462"/>
                    <a:gd name="connsiteY33" fmla="*/ 3411415 h 3798693"/>
                    <a:gd name="connsiteX34" fmla="*/ 6495288 w 6528462"/>
                    <a:gd name="connsiteY34" fmla="*/ 3106088 h 3798693"/>
                    <a:gd name="connsiteX35" fmla="*/ 6528461 w 6528462"/>
                    <a:gd name="connsiteY35" fmla="*/ 2878617 h 3798693"/>
                    <a:gd name="connsiteX36" fmla="*/ 6344994 w 6528462"/>
                    <a:gd name="connsiteY36" fmla="*/ 2262547 h 3798693"/>
                    <a:gd name="connsiteX37" fmla="*/ 6344994 w 6528462"/>
                    <a:gd name="connsiteY37" fmla="*/ 2262547 h 3798693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2057559 w 6528460"/>
                    <a:gd name="connsiteY26" fmla="*/ 3477084 h 3798658"/>
                    <a:gd name="connsiteX27" fmla="*/ 3437283 w 6528460"/>
                    <a:gd name="connsiteY27" fmla="*/ 3564416 h 3798658"/>
                    <a:gd name="connsiteX28" fmla="*/ 4395914 w 6528460"/>
                    <a:gd name="connsiteY28" fmla="*/ 3798658 h 3798658"/>
                    <a:gd name="connsiteX29" fmla="*/ 5188003 w 6528460"/>
                    <a:gd name="connsiteY29" fmla="*/ 3708617 h 3798658"/>
                    <a:gd name="connsiteX30" fmla="*/ 5982799 w 6528460"/>
                    <a:gd name="connsiteY30" fmla="*/ 3600297 h 3798658"/>
                    <a:gd name="connsiteX31" fmla="*/ 6208240 w 6528460"/>
                    <a:gd name="connsiteY31" fmla="*/ 3570510 h 3798658"/>
                    <a:gd name="connsiteX32" fmla="*/ 6409986 w 6528460"/>
                    <a:gd name="connsiteY32" fmla="*/ 3411415 h 3798658"/>
                    <a:gd name="connsiteX33" fmla="*/ 6495288 w 6528460"/>
                    <a:gd name="connsiteY33" fmla="*/ 3106088 h 3798658"/>
                    <a:gd name="connsiteX34" fmla="*/ 6528461 w 6528460"/>
                    <a:gd name="connsiteY34" fmla="*/ 2878617 h 3798658"/>
                    <a:gd name="connsiteX35" fmla="*/ 6344994 w 6528460"/>
                    <a:gd name="connsiteY35" fmla="*/ 2262547 h 3798658"/>
                    <a:gd name="connsiteX36" fmla="*/ 6344994 w 6528460"/>
                    <a:gd name="connsiteY36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2057559 w 6528462"/>
                    <a:gd name="connsiteY26" fmla="*/ 3477084 h 3798658"/>
                    <a:gd name="connsiteX27" fmla="*/ 3437283 w 6528462"/>
                    <a:gd name="connsiteY27" fmla="*/ 3564416 h 3798658"/>
                    <a:gd name="connsiteX28" fmla="*/ 4395914 w 6528462"/>
                    <a:gd name="connsiteY28" fmla="*/ 3798658 h 3798658"/>
                    <a:gd name="connsiteX29" fmla="*/ 5188003 w 6528462"/>
                    <a:gd name="connsiteY29" fmla="*/ 3708617 h 3798658"/>
                    <a:gd name="connsiteX30" fmla="*/ 5982799 w 6528462"/>
                    <a:gd name="connsiteY30" fmla="*/ 3600297 h 3798658"/>
                    <a:gd name="connsiteX31" fmla="*/ 6208240 w 6528462"/>
                    <a:gd name="connsiteY31" fmla="*/ 3570510 h 3798658"/>
                    <a:gd name="connsiteX32" fmla="*/ 6409986 w 6528462"/>
                    <a:gd name="connsiteY32" fmla="*/ 3411415 h 3798658"/>
                    <a:gd name="connsiteX33" fmla="*/ 6495288 w 6528462"/>
                    <a:gd name="connsiteY33" fmla="*/ 3106088 h 3798658"/>
                    <a:gd name="connsiteX34" fmla="*/ 6528461 w 6528462"/>
                    <a:gd name="connsiteY34" fmla="*/ 2878617 h 3798658"/>
                    <a:gd name="connsiteX35" fmla="*/ 6344994 w 6528462"/>
                    <a:gd name="connsiteY35" fmla="*/ 2262547 h 3798658"/>
                    <a:gd name="connsiteX36" fmla="*/ 6344994 w 6528462"/>
                    <a:gd name="connsiteY36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2061322 w 6528460"/>
                    <a:gd name="connsiteY26" fmla="*/ 3270167 h 3798658"/>
                    <a:gd name="connsiteX27" fmla="*/ 3437283 w 6528460"/>
                    <a:gd name="connsiteY27" fmla="*/ 3564416 h 3798658"/>
                    <a:gd name="connsiteX28" fmla="*/ 4395914 w 6528460"/>
                    <a:gd name="connsiteY28" fmla="*/ 3798658 h 3798658"/>
                    <a:gd name="connsiteX29" fmla="*/ 5188003 w 6528460"/>
                    <a:gd name="connsiteY29" fmla="*/ 3708617 h 3798658"/>
                    <a:gd name="connsiteX30" fmla="*/ 5982799 w 6528460"/>
                    <a:gd name="connsiteY30" fmla="*/ 3600297 h 3798658"/>
                    <a:gd name="connsiteX31" fmla="*/ 6208240 w 6528460"/>
                    <a:gd name="connsiteY31" fmla="*/ 3570510 h 3798658"/>
                    <a:gd name="connsiteX32" fmla="*/ 6409986 w 6528460"/>
                    <a:gd name="connsiteY32" fmla="*/ 3411415 h 3798658"/>
                    <a:gd name="connsiteX33" fmla="*/ 6495288 w 6528460"/>
                    <a:gd name="connsiteY33" fmla="*/ 3106088 h 3798658"/>
                    <a:gd name="connsiteX34" fmla="*/ 6528461 w 6528460"/>
                    <a:gd name="connsiteY34" fmla="*/ 2878617 h 3798658"/>
                    <a:gd name="connsiteX35" fmla="*/ 6344994 w 6528460"/>
                    <a:gd name="connsiteY35" fmla="*/ 2262547 h 3798658"/>
                    <a:gd name="connsiteX36" fmla="*/ 6344994 w 6528460"/>
                    <a:gd name="connsiteY36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2262344 w 6528462"/>
                    <a:gd name="connsiteY26" fmla="*/ 3500256 h 3798658"/>
                    <a:gd name="connsiteX27" fmla="*/ 2061322 w 6528462"/>
                    <a:gd name="connsiteY27" fmla="*/ 3270167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596444 w 6528460"/>
                    <a:gd name="connsiteY26" fmla="*/ 3534115 h 3798658"/>
                    <a:gd name="connsiteX27" fmla="*/ 2061322 w 6528460"/>
                    <a:gd name="connsiteY27" fmla="*/ 3270167 h 3798658"/>
                    <a:gd name="connsiteX28" fmla="*/ 3437283 w 6528460"/>
                    <a:gd name="connsiteY28" fmla="*/ 356441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596444 w 6528462"/>
                    <a:gd name="connsiteY26" fmla="*/ 3534115 h 3798658"/>
                    <a:gd name="connsiteX27" fmla="*/ 2061322 w 6528462"/>
                    <a:gd name="connsiteY27" fmla="*/ 3270167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596444 w 6528460"/>
                    <a:gd name="connsiteY26" fmla="*/ 3534115 h 3798658"/>
                    <a:gd name="connsiteX27" fmla="*/ 2061322 w 6528460"/>
                    <a:gd name="connsiteY27" fmla="*/ 3270167 h 3798658"/>
                    <a:gd name="connsiteX28" fmla="*/ 3437283 w 6528460"/>
                    <a:gd name="connsiteY28" fmla="*/ 356441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061322 w 6528462"/>
                    <a:gd name="connsiteY27" fmla="*/ 3270167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399917 w 6528460"/>
                    <a:gd name="connsiteY27" fmla="*/ 3503420 h 3798658"/>
                    <a:gd name="connsiteX28" fmla="*/ 3437283 w 6528460"/>
                    <a:gd name="connsiteY28" fmla="*/ 356441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399917 w 6528462"/>
                    <a:gd name="connsiteY27" fmla="*/ 3503420 h 3798658"/>
                    <a:gd name="connsiteX28" fmla="*/ 3437283 w 6528462"/>
                    <a:gd name="connsiteY28" fmla="*/ 356441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399917 w 6528460"/>
                    <a:gd name="connsiteY27" fmla="*/ 3503420 h 3798658"/>
                    <a:gd name="connsiteX28" fmla="*/ 3719445 w 6528460"/>
                    <a:gd name="connsiteY28" fmla="*/ 3530555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399917 w 6528462"/>
                    <a:gd name="connsiteY27" fmla="*/ 3503420 h 3798658"/>
                    <a:gd name="connsiteX28" fmla="*/ 3617867 w 6528462"/>
                    <a:gd name="connsiteY28" fmla="*/ 3669754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830797"/>
                    <a:gd name="connsiteX1" fmla="*/ 6144602 w 6528460"/>
                    <a:gd name="connsiteY1" fmla="*/ 1972792 h 3830797"/>
                    <a:gd name="connsiteX2" fmla="*/ 5445939 w 6528460"/>
                    <a:gd name="connsiteY2" fmla="*/ 890270 h 3830797"/>
                    <a:gd name="connsiteX3" fmla="*/ 5229977 w 6528460"/>
                    <a:gd name="connsiteY3" fmla="*/ 680401 h 3830797"/>
                    <a:gd name="connsiteX4" fmla="*/ 3865824 w 6528460"/>
                    <a:gd name="connsiteY4" fmla="*/ 107660 h 3830797"/>
                    <a:gd name="connsiteX5" fmla="*/ 3766982 w 6528460"/>
                    <a:gd name="connsiteY5" fmla="*/ 35898 h 3830797"/>
                    <a:gd name="connsiteX6" fmla="*/ 3748702 w 6528460"/>
                    <a:gd name="connsiteY6" fmla="*/ 16 h 3830797"/>
                    <a:gd name="connsiteX7" fmla="*/ 3731777 w 6528460"/>
                    <a:gd name="connsiteY7" fmla="*/ 16 h 3830797"/>
                    <a:gd name="connsiteX8" fmla="*/ 3712145 w 6528460"/>
                    <a:gd name="connsiteY8" fmla="*/ 32513 h 3830797"/>
                    <a:gd name="connsiteX9" fmla="*/ 3653923 w 6528460"/>
                    <a:gd name="connsiteY9" fmla="*/ 195669 h 3830797"/>
                    <a:gd name="connsiteX10" fmla="*/ 3180023 w 6528460"/>
                    <a:gd name="connsiteY10" fmla="*/ 645874 h 3830797"/>
                    <a:gd name="connsiteX11" fmla="*/ 3076443 w 6528460"/>
                    <a:gd name="connsiteY11" fmla="*/ 645874 h 3830797"/>
                    <a:gd name="connsiteX12" fmla="*/ 2645871 w 6528460"/>
                    <a:gd name="connsiteY12" fmla="*/ 100212 h 3830797"/>
                    <a:gd name="connsiteX13" fmla="*/ 2621499 w 6528460"/>
                    <a:gd name="connsiteY13" fmla="*/ 72455 h 3830797"/>
                    <a:gd name="connsiteX14" fmla="*/ 2594420 w 6528460"/>
                    <a:gd name="connsiteY14" fmla="*/ 137447 h 3830797"/>
                    <a:gd name="connsiteX15" fmla="*/ 2517919 w 6528460"/>
                    <a:gd name="connsiteY15" fmla="*/ 216656 h 3830797"/>
                    <a:gd name="connsiteX16" fmla="*/ 2366271 w 6528460"/>
                    <a:gd name="connsiteY16" fmla="*/ 254568 h 3830797"/>
                    <a:gd name="connsiteX17" fmla="*/ 2113750 w 6528460"/>
                    <a:gd name="connsiteY17" fmla="*/ 353410 h 3830797"/>
                    <a:gd name="connsiteX18" fmla="*/ 1872738 w 6528460"/>
                    <a:gd name="connsiteY18" fmla="*/ 467823 h 3830797"/>
                    <a:gd name="connsiteX19" fmla="*/ 1704843 w 6528460"/>
                    <a:gd name="connsiteY19" fmla="*/ 524691 h 3830797"/>
                    <a:gd name="connsiteX20" fmla="*/ 1379883 w 6528460"/>
                    <a:gd name="connsiteY20" fmla="*/ 749455 h 3830797"/>
                    <a:gd name="connsiteX21" fmla="*/ 1064402 w 6528460"/>
                    <a:gd name="connsiteY21" fmla="*/ 1079153 h 3830797"/>
                    <a:gd name="connsiteX22" fmla="*/ 826098 w 6528460"/>
                    <a:gd name="connsiteY22" fmla="*/ 1349953 h 3830797"/>
                    <a:gd name="connsiteX23" fmla="*/ 475413 w 6528460"/>
                    <a:gd name="connsiteY23" fmla="*/ 2016120 h 3830797"/>
                    <a:gd name="connsiteX24" fmla="*/ 254034 w 6528460"/>
                    <a:gd name="connsiteY24" fmla="*/ 2419611 h 3830797"/>
                    <a:gd name="connsiteX25" fmla="*/ 87492 w 6528460"/>
                    <a:gd name="connsiteY25" fmla="*/ 3492655 h 3830797"/>
                    <a:gd name="connsiteX26" fmla="*/ 1600207 w 6528460"/>
                    <a:gd name="connsiteY26" fmla="*/ 3541638 h 3830797"/>
                    <a:gd name="connsiteX27" fmla="*/ 2399917 w 6528460"/>
                    <a:gd name="connsiteY27" fmla="*/ 3503420 h 3830797"/>
                    <a:gd name="connsiteX28" fmla="*/ 3617867 w 6528460"/>
                    <a:gd name="connsiteY28" fmla="*/ 3669754 h 3830797"/>
                    <a:gd name="connsiteX29" fmla="*/ 4395914 w 6528460"/>
                    <a:gd name="connsiteY29" fmla="*/ 3798658 h 3830797"/>
                    <a:gd name="connsiteX30" fmla="*/ 5188003 w 6528460"/>
                    <a:gd name="connsiteY30" fmla="*/ 3708617 h 3830797"/>
                    <a:gd name="connsiteX31" fmla="*/ 5982799 w 6528460"/>
                    <a:gd name="connsiteY31" fmla="*/ 3600297 h 3830797"/>
                    <a:gd name="connsiteX32" fmla="*/ 6208240 w 6528460"/>
                    <a:gd name="connsiteY32" fmla="*/ 3570510 h 3830797"/>
                    <a:gd name="connsiteX33" fmla="*/ 6409986 w 6528460"/>
                    <a:gd name="connsiteY33" fmla="*/ 3411415 h 3830797"/>
                    <a:gd name="connsiteX34" fmla="*/ 6495288 w 6528460"/>
                    <a:gd name="connsiteY34" fmla="*/ 3106088 h 3830797"/>
                    <a:gd name="connsiteX35" fmla="*/ 6528461 w 6528460"/>
                    <a:gd name="connsiteY35" fmla="*/ 2878617 h 3830797"/>
                    <a:gd name="connsiteX36" fmla="*/ 6344994 w 6528460"/>
                    <a:gd name="connsiteY36" fmla="*/ 2262547 h 3830797"/>
                    <a:gd name="connsiteX37" fmla="*/ 6344994 w 6528460"/>
                    <a:gd name="connsiteY37" fmla="*/ 2262547 h 3830797"/>
                    <a:gd name="connsiteX0" fmla="*/ 6344994 w 6528462"/>
                    <a:gd name="connsiteY0" fmla="*/ 2262547 h 3808279"/>
                    <a:gd name="connsiteX1" fmla="*/ 6144602 w 6528462"/>
                    <a:gd name="connsiteY1" fmla="*/ 1972792 h 3808279"/>
                    <a:gd name="connsiteX2" fmla="*/ 5445939 w 6528462"/>
                    <a:gd name="connsiteY2" fmla="*/ 890270 h 3808279"/>
                    <a:gd name="connsiteX3" fmla="*/ 5229977 w 6528462"/>
                    <a:gd name="connsiteY3" fmla="*/ 680401 h 3808279"/>
                    <a:gd name="connsiteX4" fmla="*/ 3865824 w 6528462"/>
                    <a:gd name="connsiteY4" fmla="*/ 107660 h 3808279"/>
                    <a:gd name="connsiteX5" fmla="*/ 3766982 w 6528462"/>
                    <a:gd name="connsiteY5" fmla="*/ 35898 h 3808279"/>
                    <a:gd name="connsiteX6" fmla="*/ 3748702 w 6528462"/>
                    <a:gd name="connsiteY6" fmla="*/ 16 h 3808279"/>
                    <a:gd name="connsiteX7" fmla="*/ 3731777 w 6528462"/>
                    <a:gd name="connsiteY7" fmla="*/ 16 h 3808279"/>
                    <a:gd name="connsiteX8" fmla="*/ 3712145 w 6528462"/>
                    <a:gd name="connsiteY8" fmla="*/ 32513 h 3808279"/>
                    <a:gd name="connsiteX9" fmla="*/ 3653923 w 6528462"/>
                    <a:gd name="connsiteY9" fmla="*/ 195669 h 3808279"/>
                    <a:gd name="connsiteX10" fmla="*/ 3180023 w 6528462"/>
                    <a:gd name="connsiteY10" fmla="*/ 645874 h 3808279"/>
                    <a:gd name="connsiteX11" fmla="*/ 3076443 w 6528462"/>
                    <a:gd name="connsiteY11" fmla="*/ 645874 h 3808279"/>
                    <a:gd name="connsiteX12" fmla="*/ 2645871 w 6528462"/>
                    <a:gd name="connsiteY12" fmla="*/ 100212 h 3808279"/>
                    <a:gd name="connsiteX13" fmla="*/ 2621499 w 6528462"/>
                    <a:gd name="connsiteY13" fmla="*/ 72455 h 3808279"/>
                    <a:gd name="connsiteX14" fmla="*/ 2594420 w 6528462"/>
                    <a:gd name="connsiteY14" fmla="*/ 137447 h 3808279"/>
                    <a:gd name="connsiteX15" fmla="*/ 2517919 w 6528462"/>
                    <a:gd name="connsiteY15" fmla="*/ 216656 h 3808279"/>
                    <a:gd name="connsiteX16" fmla="*/ 2366271 w 6528462"/>
                    <a:gd name="connsiteY16" fmla="*/ 254568 h 3808279"/>
                    <a:gd name="connsiteX17" fmla="*/ 2113750 w 6528462"/>
                    <a:gd name="connsiteY17" fmla="*/ 353410 h 3808279"/>
                    <a:gd name="connsiteX18" fmla="*/ 1872738 w 6528462"/>
                    <a:gd name="connsiteY18" fmla="*/ 467823 h 3808279"/>
                    <a:gd name="connsiteX19" fmla="*/ 1704843 w 6528462"/>
                    <a:gd name="connsiteY19" fmla="*/ 524691 h 3808279"/>
                    <a:gd name="connsiteX20" fmla="*/ 1379883 w 6528462"/>
                    <a:gd name="connsiteY20" fmla="*/ 749455 h 3808279"/>
                    <a:gd name="connsiteX21" fmla="*/ 1064402 w 6528462"/>
                    <a:gd name="connsiteY21" fmla="*/ 1079153 h 3808279"/>
                    <a:gd name="connsiteX22" fmla="*/ 826098 w 6528462"/>
                    <a:gd name="connsiteY22" fmla="*/ 1349953 h 3808279"/>
                    <a:gd name="connsiteX23" fmla="*/ 475413 w 6528462"/>
                    <a:gd name="connsiteY23" fmla="*/ 2016120 h 3808279"/>
                    <a:gd name="connsiteX24" fmla="*/ 254034 w 6528462"/>
                    <a:gd name="connsiteY24" fmla="*/ 2419611 h 3808279"/>
                    <a:gd name="connsiteX25" fmla="*/ 87492 w 6528462"/>
                    <a:gd name="connsiteY25" fmla="*/ 3492655 h 3808279"/>
                    <a:gd name="connsiteX26" fmla="*/ 1600207 w 6528462"/>
                    <a:gd name="connsiteY26" fmla="*/ 3541638 h 3808279"/>
                    <a:gd name="connsiteX27" fmla="*/ 2399917 w 6528462"/>
                    <a:gd name="connsiteY27" fmla="*/ 3503420 h 3808279"/>
                    <a:gd name="connsiteX28" fmla="*/ 3772116 w 6528462"/>
                    <a:gd name="connsiteY28" fmla="*/ 3624607 h 3808279"/>
                    <a:gd name="connsiteX29" fmla="*/ 4395914 w 6528462"/>
                    <a:gd name="connsiteY29" fmla="*/ 3798658 h 3808279"/>
                    <a:gd name="connsiteX30" fmla="*/ 5188003 w 6528462"/>
                    <a:gd name="connsiteY30" fmla="*/ 3708617 h 3808279"/>
                    <a:gd name="connsiteX31" fmla="*/ 5982799 w 6528462"/>
                    <a:gd name="connsiteY31" fmla="*/ 3600297 h 3808279"/>
                    <a:gd name="connsiteX32" fmla="*/ 6208240 w 6528462"/>
                    <a:gd name="connsiteY32" fmla="*/ 3570510 h 3808279"/>
                    <a:gd name="connsiteX33" fmla="*/ 6409986 w 6528462"/>
                    <a:gd name="connsiteY33" fmla="*/ 3411415 h 3808279"/>
                    <a:gd name="connsiteX34" fmla="*/ 6495288 w 6528462"/>
                    <a:gd name="connsiteY34" fmla="*/ 3106088 h 3808279"/>
                    <a:gd name="connsiteX35" fmla="*/ 6528461 w 6528462"/>
                    <a:gd name="connsiteY35" fmla="*/ 2878617 h 3808279"/>
                    <a:gd name="connsiteX36" fmla="*/ 6344994 w 6528462"/>
                    <a:gd name="connsiteY36" fmla="*/ 2262547 h 3808279"/>
                    <a:gd name="connsiteX37" fmla="*/ 6344994 w 6528462"/>
                    <a:gd name="connsiteY37" fmla="*/ 2262547 h 3808279"/>
                    <a:gd name="connsiteX0" fmla="*/ 6344994 w 6528460"/>
                    <a:gd name="connsiteY0" fmla="*/ 2262547 h 3808279"/>
                    <a:gd name="connsiteX1" fmla="*/ 6144602 w 6528460"/>
                    <a:gd name="connsiteY1" fmla="*/ 1972792 h 3808279"/>
                    <a:gd name="connsiteX2" fmla="*/ 5445939 w 6528460"/>
                    <a:gd name="connsiteY2" fmla="*/ 890270 h 3808279"/>
                    <a:gd name="connsiteX3" fmla="*/ 5229977 w 6528460"/>
                    <a:gd name="connsiteY3" fmla="*/ 680401 h 3808279"/>
                    <a:gd name="connsiteX4" fmla="*/ 3865824 w 6528460"/>
                    <a:gd name="connsiteY4" fmla="*/ 107660 h 3808279"/>
                    <a:gd name="connsiteX5" fmla="*/ 3766982 w 6528460"/>
                    <a:gd name="connsiteY5" fmla="*/ 35898 h 3808279"/>
                    <a:gd name="connsiteX6" fmla="*/ 3748702 w 6528460"/>
                    <a:gd name="connsiteY6" fmla="*/ 16 h 3808279"/>
                    <a:gd name="connsiteX7" fmla="*/ 3731777 w 6528460"/>
                    <a:gd name="connsiteY7" fmla="*/ 16 h 3808279"/>
                    <a:gd name="connsiteX8" fmla="*/ 3712145 w 6528460"/>
                    <a:gd name="connsiteY8" fmla="*/ 32513 h 3808279"/>
                    <a:gd name="connsiteX9" fmla="*/ 3653923 w 6528460"/>
                    <a:gd name="connsiteY9" fmla="*/ 195669 h 3808279"/>
                    <a:gd name="connsiteX10" fmla="*/ 3180023 w 6528460"/>
                    <a:gd name="connsiteY10" fmla="*/ 645874 h 3808279"/>
                    <a:gd name="connsiteX11" fmla="*/ 3076443 w 6528460"/>
                    <a:gd name="connsiteY11" fmla="*/ 645874 h 3808279"/>
                    <a:gd name="connsiteX12" fmla="*/ 2645871 w 6528460"/>
                    <a:gd name="connsiteY12" fmla="*/ 100212 h 3808279"/>
                    <a:gd name="connsiteX13" fmla="*/ 2621499 w 6528460"/>
                    <a:gd name="connsiteY13" fmla="*/ 72455 h 3808279"/>
                    <a:gd name="connsiteX14" fmla="*/ 2594420 w 6528460"/>
                    <a:gd name="connsiteY14" fmla="*/ 137447 h 3808279"/>
                    <a:gd name="connsiteX15" fmla="*/ 2517919 w 6528460"/>
                    <a:gd name="connsiteY15" fmla="*/ 216656 h 3808279"/>
                    <a:gd name="connsiteX16" fmla="*/ 2366271 w 6528460"/>
                    <a:gd name="connsiteY16" fmla="*/ 254568 h 3808279"/>
                    <a:gd name="connsiteX17" fmla="*/ 2113750 w 6528460"/>
                    <a:gd name="connsiteY17" fmla="*/ 353410 h 3808279"/>
                    <a:gd name="connsiteX18" fmla="*/ 1872738 w 6528460"/>
                    <a:gd name="connsiteY18" fmla="*/ 467823 h 3808279"/>
                    <a:gd name="connsiteX19" fmla="*/ 1704843 w 6528460"/>
                    <a:gd name="connsiteY19" fmla="*/ 524691 h 3808279"/>
                    <a:gd name="connsiteX20" fmla="*/ 1379883 w 6528460"/>
                    <a:gd name="connsiteY20" fmla="*/ 749455 h 3808279"/>
                    <a:gd name="connsiteX21" fmla="*/ 1064402 w 6528460"/>
                    <a:gd name="connsiteY21" fmla="*/ 1079153 h 3808279"/>
                    <a:gd name="connsiteX22" fmla="*/ 826098 w 6528460"/>
                    <a:gd name="connsiteY22" fmla="*/ 1349953 h 3808279"/>
                    <a:gd name="connsiteX23" fmla="*/ 475413 w 6528460"/>
                    <a:gd name="connsiteY23" fmla="*/ 2016120 h 3808279"/>
                    <a:gd name="connsiteX24" fmla="*/ 254034 w 6528460"/>
                    <a:gd name="connsiteY24" fmla="*/ 2419611 h 3808279"/>
                    <a:gd name="connsiteX25" fmla="*/ 87492 w 6528460"/>
                    <a:gd name="connsiteY25" fmla="*/ 3492655 h 3808279"/>
                    <a:gd name="connsiteX26" fmla="*/ 1600207 w 6528460"/>
                    <a:gd name="connsiteY26" fmla="*/ 3541638 h 3808279"/>
                    <a:gd name="connsiteX27" fmla="*/ 2399917 w 6528460"/>
                    <a:gd name="connsiteY27" fmla="*/ 3503420 h 3808279"/>
                    <a:gd name="connsiteX28" fmla="*/ 3772116 w 6528460"/>
                    <a:gd name="connsiteY28" fmla="*/ 3624607 h 3808279"/>
                    <a:gd name="connsiteX29" fmla="*/ 4395914 w 6528460"/>
                    <a:gd name="connsiteY29" fmla="*/ 3798658 h 3808279"/>
                    <a:gd name="connsiteX30" fmla="*/ 5188003 w 6528460"/>
                    <a:gd name="connsiteY30" fmla="*/ 3708617 h 3808279"/>
                    <a:gd name="connsiteX31" fmla="*/ 5982799 w 6528460"/>
                    <a:gd name="connsiteY31" fmla="*/ 3600297 h 3808279"/>
                    <a:gd name="connsiteX32" fmla="*/ 6208240 w 6528460"/>
                    <a:gd name="connsiteY32" fmla="*/ 3570510 h 3808279"/>
                    <a:gd name="connsiteX33" fmla="*/ 6409986 w 6528460"/>
                    <a:gd name="connsiteY33" fmla="*/ 3411415 h 3808279"/>
                    <a:gd name="connsiteX34" fmla="*/ 6495288 w 6528460"/>
                    <a:gd name="connsiteY34" fmla="*/ 3106088 h 3808279"/>
                    <a:gd name="connsiteX35" fmla="*/ 6528461 w 6528460"/>
                    <a:gd name="connsiteY35" fmla="*/ 2878617 h 3808279"/>
                    <a:gd name="connsiteX36" fmla="*/ 6344994 w 6528460"/>
                    <a:gd name="connsiteY36" fmla="*/ 2262547 h 3808279"/>
                    <a:gd name="connsiteX37" fmla="*/ 6344994 w 6528460"/>
                    <a:gd name="connsiteY37" fmla="*/ 2262547 h 3808279"/>
                    <a:gd name="connsiteX0" fmla="*/ 6344994 w 6528462"/>
                    <a:gd name="connsiteY0" fmla="*/ 2262547 h 3808279"/>
                    <a:gd name="connsiteX1" fmla="*/ 6144602 w 6528462"/>
                    <a:gd name="connsiteY1" fmla="*/ 1972792 h 3808279"/>
                    <a:gd name="connsiteX2" fmla="*/ 5445939 w 6528462"/>
                    <a:gd name="connsiteY2" fmla="*/ 890270 h 3808279"/>
                    <a:gd name="connsiteX3" fmla="*/ 5229977 w 6528462"/>
                    <a:gd name="connsiteY3" fmla="*/ 680401 h 3808279"/>
                    <a:gd name="connsiteX4" fmla="*/ 3865824 w 6528462"/>
                    <a:gd name="connsiteY4" fmla="*/ 107660 h 3808279"/>
                    <a:gd name="connsiteX5" fmla="*/ 3766982 w 6528462"/>
                    <a:gd name="connsiteY5" fmla="*/ 35898 h 3808279"/>
                    <a:gd name="connsiteX6" fmla="*/ 3748702 w 6528462"/>
                    <a:gd name="connsiteY6" fmla="*/ 16 h 3808279"/>
                    <a:gd name="connsiteX7" fmla="*/ 3731777 w 6528462"/>
                    <a:gd name="connsiteY7" fmla="*/ 16 h 3808279"/>
                    <a:gd name="connsiteX8" fmla="*/ 3712145 w 6528462"/>
                    <a:gd name="connsiteY8" fmla="*/ 32513 h 3808279"/>
                    <a:gd name="connsiteX9" fmla="*/ 3653923 w 6528462"/>
                    <a:gd name="connsiteY9" fmla="*/ 195669 h 3808279"/>
                    <a:gd name="connsiteX10" fmla="*/ 3180023 w 6528462"/>
                    <a:gd name="connsiteY10" fmla="*/ 645874 h 3808279"/>
                    <a:gd name="connsiteX11" fmla="*/ 3076443 w 6528462"/>
                    <a:gd name="connsiteY11" fmla="*/ 645874 h 3808279"/>
                    <a:gd name="connsiteX12" fmla="*/ 2645871 w 6528462"/>
                    <a:gd name="connsiteY12" fmla="*/ 100212 h 3808279"/>
                    <a:gd name="connsiteX13" fmla="*/ 2621499 w 6528462"/>
                    <a:gd name="connsiteY13" fmla="*/ 72455 h 3808279"/>
                    <a:gd name="connsiteX14" fmla="*/ 2594420 w 6528462"/>
                    <a:gd name="connsiteY14" fmla="*/ 137447 h 3808279"/>
                    <a:gd name="connsiteX15" fmla="*/ 2517919 w 6528462"/>
                    <a:gd name="connsiteY15" fmla="*/ 216656 h 3808279"/>
                    <a:gd name="connsiteX16" fmla="*/ 2366271 w 6528462"/>
                    <a:gd name="connsiteY16" fmla="*/ 254568 h 3808279"/>
                    <a:gd name="connsiteX17" fmla="*/ 2113750 w 6528462"/>
                    <a:gd name="connsiteY17" fmla="*/ 353410 h 3808279"/>
                    <a:gd name="connsiteX18" fmla="*/ 1872738 w 6528462"/>
                    <a:gd name="connsiteY18" fmla="*/ 467823 h 3808279"/>
                    <a:gd name="connsiteX19" fmla="*/ 1704843 w 6528462"/>
                    <a:gd name="connsiteY19" fmla="*/ 524691 h 3808279"/>
                    <a:gd name="connsiteX20" fmla="*/ 1379883 w 6528462"/>
                    <a:gd name="connsiteY20" fmla="*/ 749455 h 3808279"/>
                    <a:gd name="connsiteX21" fmla="*/ 1064402 w 6528462"/>
                    <a:gd name="connsiteY21" fmla="*/ 1079153 h 3808279"/>
                    <a:gd name="connsiteX22" fmla="*/ 826098 w 6528462"/>
                    <a:gd name="connsiteY22" fmla="*/ 1349953 h 3808279"/>
                    <a:gd name="connsiteX23" fmla="*/ 475413 w 6528462"/>
                    <a:gd name="connsiteY23" fmla="*/ 2016120 h 3808279"/>
                    <a:gd name="connsiteX24" fmla="*/ 254034 w 6528462"/>
                    <a:gd name="connsiteY24" fmla="*/ 2419611 h 3808279"/>
                    <a:gd name="connsiteX25" fmla="*/ 87492 w 6528462"/>
                    <a:gd name="connsiteY25" fmla="*/ 3492655 h 3808279"/>
                    <a:gd name="connsiteX26" fmla="*/ 1600207 w 6528462"/>
                    <a:gd name="connsiteY26" fmla="*/ 3541638 h 3808279"/>
                    <a:gd name="connsiteX27" fmla="*/ 2399917 w 6528462"/>
                    <a:gd name="connsiteY27" fmla="*/ 3503420 h 3808279"/>
                    <a:gd name="connsiteX28" fmla="*/ 3772116 w 6528462"/>
                    <a:gd name="connsiteY28" fmla="*/ 3624607 h 3808279"/>
                    <a:gd name="connsiteX29" fmla="*/ 4395914 w 6528462"/>
                    <a:gd name="connsiteY29" fmla="*/ 3798658 h 3808279"/>
                    <a:gd name="connsiteX30" fmla="*/ 5188003 w 6528462"/>
                    <a:gd name="connsiteY30" fmla="*/ 3708617 h 3808279"/>
                    <a:gd name="connsiteX31" fmla="*/ 5982799 w 6528462"/>
                    <a:gd name="connsiteY31" fmla="*/ 3600297 h 3808279"/>
                    <a:gd name="connsiteX32" fmla="*/ 6208240 w 6528462"/>
                    <a:gd name="connsiteY32" fmla="*/ 3570510 h 3808279"/>
                    <a:gd name="connsiteX33" fmla="*/ 6409986 w 6528462"/>
                    <a:gd name="connsiteY33" fmla="*/ 3411415 h 3808279"/>
                    <a:gd name="connsiteX34" fmla="*/ 6495288 w 6528462"/>
                    <a:gd name="connsiteY34" fmla="*/ 3106088 h 3808279"/>
                    <a:gd name="connsiteX35" fmla="*/ 6528461 w 6528462"/>
                    <a:gd name="connsiteY35" fmla="*/ 2878617 h 3808279"/>
                    <a:gd name="connsiteX36" fmla="*/ 6344994 w 6528462"/>
                    <a:gd name="connsiteY36" fmla="*/ 2262547 h 3808279"/>
                    <a:gd name="connsiteX37" fmla="*/ 6344994 w 6528462"/>
                    <a:gd name="connsiteY37" fmla="*/ 2262547 h 3808279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772116 w 6528460"/>
                    <a:gd name="connsiteY28" fmla="*/ 3624607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772116 w 6528462"/>
                    <a:gd name="connsiteY28" fmla="*/ 3624607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772116 w 6528460"/>
                    <a:gd name="connsiteY28" fmla="*/ 3624607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3076443 w 6528460"/>
                    <a:gd name="connsiteY11" fmla="*/ 645874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666776 w 6528460"/>
                    <a:gd name="connsiteY28" fmla="*/ 350045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3076443 w 6528462"/>
                    <a:gd name="connsiteY11" fmla="*/ 645874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80023 w 6528460"/>
                    <a:gd name="connsiteY10" fmla="*/ 645874 h 3798658"/>
                    <a:gd name="connsiteX11" fmla="*/ 2784026 w 6528460"/>
                    <a:gd name="connsiteY11" fmla="*/ 557039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666776 w 6528460"/>
                    <a:gd name="connsiteY28" fmla="*/ 350045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653923 w 6528462"/>
                    <a:gd name="connsiteY9" fmla="*/ 195669 h 3798658"/>
                    <a:gd name="connsiteX10" fmla="*/ 3180023 w 6528462"/>
                    <a:gd name="connsiteY10" fmla="*/ 645874 h 3798658"/>
                    <a:gd name="connsiteX11" fmla="*/ 2784026 w 6528462"/>
                    <a:gd name="connsiteY11" fmla="*/ 557039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62547 h 3798658"/>
                    <a:gd name="connsiteX1" fmla="*/ 6144602 w 6528460"/>
                    <a:gd name="connsiteY1" fmla="*/ 1972792 h 3798658"/>
                    <a:gd name="connsiteX2" fmla="*/ 5445939 w 6528460"/>
                    <a:gd name="connsiteY2" fmla="*/ 890270 h 3798658"/>
                    <a:gd name="connsiteX3" fmla="*/ 5229977 w 6528460"/>
                    <a:gd name="connsiteY3" fmla="*/ 680401 h 3798658"/>
                    <a:gd name="connsiteX4" fmla="*/ 3865824 w 6528460"/>
                    <a:gd name="connsiteY4" fmla="*/ 107660 h 3798658"/>
                    <a:gd name="connsiteX5" fmla="*/ 3766982 w 6528460"/>
                    <a:gd name="connsiteY5" fmla="*/ 35898 h 3798658"/>
                    <a:gd name="connsiteX6" fmla="*/ 3748702 w 6528460"/>
                    <a:gd name="connsiteY6" fmla="*/ 16 h 3798658"/>
                    <a:gd name="connsiteX7" fmla="*/ 3731777 w 6528460"/>
                    <a:gd name="connsiteY7" fmla="*/ 16 h 3798658"/>
                    <a:gd name="connsiteX8" fmla="*/ 3712145 w 6528460"/>
                    <a:gd name="connsiteY8" fmla="*/ 32513 h 3798658"/>
                    <a:gd name="connsiteX9" fmla="*/ 3653923 w 6528460"/>
                    <a:gd name="connsiteY9" fmla="*/ 195669 h 3798658"/>
                    <a:gd name="connsiteX10" fmla="*/ 3191128 w 6528460"/>
                    <a:gd name="connsiteY10" fmla="*/ 1075245 h 3798658"/>
                    <a:gd name="connsiteX11" fmla="*/ 2784026 w 6528460"/>
                    <a:gd name="connsiteY11" fmla="*/ 557039 h 3798658"/>
                    <a:gd name="connsiteX12" fmla="*/ 2645871 w 6528460"/>
                    <a:gd name="connsiteY12" fmla="*/ 100212 h 3798658"/>
                    <a:gd name="connsiteX13" fmla="*/ 2621499 w 6528460"/>
                    <a:gd name="connsiteY13" fmla="*/ 72455 h 3798658"/>
                    <a:gd name="connsiteX14" fmla="*/ 2594420 w 6528460"/>
                    <a:gd name="connsiteY14" fmla="*/ 137447 h 3798658"/>
                    <a:gd name="connsiteX15" fmla="*/ 2517919 w 6528460"/>
                    <a:gd name="connsiteY15" fmla="*/ 216656 h 3798658"/>
                    <a:gd name="connsiteX16" fmla="*/ 2366271 w 6528460"/>
                    <a:gd name="connsiteY16" fmla="*/ 254568 h 3798658"/>
                    <a:gd name="connsiteX17" fmla="*/ 2113750 w 6528460"/>
                    <a:gd name="connsiteY17" fmla="*/ 353410 h 3798658"/>
                    <a:gd name="connsiteX18" fmla="*/ 1872738 w 6528460"/>
                    <a:gd name="connsiteY18" fmla="*/ 467823 h 3798658"/>
                    <a:gd name="connsiteX19" fmla="*/ 1704843 w 6528460"/>
                    <a:gd name="connsiteY19" fmla="*/ 524691 h 3798658"/>
                    <a:gd name="connsiteX20" fmla="*/ 1379883 w 6528460"/>
                    <a:gd name="connsiteY20" fmla="*/ 749455 h 3798658"/>
                    <a:gd name="connsiteX21" fmla="*/ 1064402 w 6528460"/>
                    <a:gd name="connsiteY21" fmla="*/ 1079153 h 3798658"/>
                    <a:gd name="connsiteX22" fmla="*/ 826098 w 6528460"/>
                    <a:gd name="connsiteY22" fmla="*/ 1349953 h 3798658"/>
                    <a:gd name="connsiteX23" fmla="*/ 475413 w 6528460"/>
                    <a:gd name="connsiteY23" fmla="*/ 2016120 h 3798658"/>
                    <a:gd name="connsiteX24" fmla="*/ 254034 w 6528460"/>
                    <a:gd name="connsiteY24" fmla="*/ 2419611 h 3798658"/>
                    <a:gd name="connsiteX25" fmla="*/ 87492 w 6528460"/>
                    <a:gd name="connsiteY25" fmla="*/ 3492655 h 3798658"/>
                    <a:gd name="connsiteX26" fmla="*/ 1600207 w 6528460"/>
                    <a:gd name="connsiteY26" fmla="*/ 3541638 h 3798658"/>
                    <a:gd name="connsiteX27" fmla="*/ 2430015 w 6528460"/>
                    <a:gd name="connsiteY27" fmla="*/ 3495895 h 3798658"/>
                    <a:gd name="connsiteX28" fmla="*/ 3666776 w 6528460"/>
                    <a:gd name="connsiteY28" fmla="*/ 3500456 h 3798658"/>
                    <a:gd name="connsiteX29" fmla="*/ 4395914 w 6528460"/>
                    <a:gd name="connsiteY29" fmla="*/ 3798658 h 3798658"/>
                    <a:gd name="connsiteX30" fmla="*/ 5188003 w 6528460"/>
                    <a:gd name="connsiteY30" fmla="*/ 3708617 h 3798658"/>
                    <a:gd name="connsiteX31" fmla="*/ 5982799 w 6528460"/>
                    <a:gd name="connsiteY31" fmla="*/ 3600297 h 3798658"/>
                    <a:gd name="connsiteX32" fmla="*/ 6208240 w 6528460"/>
                    <a:gd name="connsiteY32" fmla="*/ 3570510 h 3798658"/>
                    <a:gd name="connsiteX33" fmla="*/ 6409986 w 6528460"/>
                    <a:gd name="connsiteY33" fmla="*/ 3411415 h 3798658"/>
                    <a:gd name="connsiteX34" fmla="*/ 6495288 w 6528460"/>
                    <a:gd name="connsiteY34" fmla="*/ 3106088 h 3798658"/>
                    <a:gd name="connsiteX35" fmla="*/ 6528461 w 6528460"/>
                    <a:gd name="connsiteY35" fmla="*/ 2878617 h 3798658"/>
                    <a:gd name="connsiteX36" fmla="*/ 6344994 w 6528460"/>
                    <a:gd name="connsiteY36" fmla="*/ 2262547 h 3798658"/>
                    <a:gd name="connsiteX37" fmla="*/ 6344994 w 6528460"/>
                    <a:gd name="connsiteY37" fmla="*/ 2262547 h 3798658"/>
                    <a:gd name="connsiteX0" fmla="*/ 6344994 w 6528462"/>
                    <a:gd name="connsiteY0" fmla="*/ 2262547 h 3798658"/>
                    <a:gd name="connsiteX1" fmla="*/ 6144602 w 6528462"/>
                    <a:gd name="connsiteY1" fmla="*/ 1972792 h 3798658"/>
                    <a:gd name="connsiteX2" fmla="*/ 5445939 w 6528462"/>
                    <a:gd name="connsiteY2" fmla="*/ 890270 h 3798658"/>
                    <a:gd name="connsiteX3" fmla="*/ 5229977 w 6528462"/>
                    <a:gd name="connsiteY3" fmla="*/ 680401 h 3798658"/>
                    <a:gd name="connsiteX4" fmla="*/ 3865824 w 6528462"/>
                    <a:gd name="connsiteY4" fmla="*/ 107660 h 3798658"/>
                    <a:gd name="connsiteX5" fmla="*/ 3766982 w 6528462"/>
                    <a:gd name="connsiteY5" fmla="*/ 35898 h 3798658"/>
                    <a:gd name="connsiteX6" fmla="*/ 3748702 w 6528462"/>
                    <a:gd name="connsiteY6" fmla="*/ 16 h 3798658"/>
                    <a:gd name="connsiteX7" fmla="*/ 3731777 w 6528462"/>
                    <a:gd name="connsiteY7" fmla="*/ 16 h 3798658"/>
                    <a:gd name="connsiteX8" fmla="*/ 3712145 w 6528462"/>
                    <a:gd name="connsiteY8" fmla="*/ 32513 h 3798658"/>
                    <a:gd name="connsiteX9" fmla="*/ 3724251 w 6528462"/>
                    <a:gd name="connsiteY9" fmla="*/ 325221 h 3798658"/>
                    <a:gd name="connsiteX10" fmla="*/ 3191128 w 6528462"/>
                    <a:gd name="connsiteY10" fmla="*/ 1075245 h 3798658"/>
                    <a:gd name="connsiteX11" fmla="*/ 2784026 w 6528462"/>
                    <a:gd name="connsiteY11" fmla="*/ 557039 h 3798658"/>
                    <a:gd name="connsiteX12" fmla="*/ 2645871 w 6528462"/>
                    <a:gd name="connsiteY12" fmla="*/ 100212 h 3798658"/>
                    <a:gd name="connsiteX13" fmla="*/ 2621499 w 6528462"/>
                    <a:gd name="connsiteY13" fmla="*/ 72455 h 3798658"/>
                    <a:gd name="connsiteX14" fmla="*/ 2594420 w 6528462"/>
                    <a:gd name="connsiteY14" fmla="*/ 137447 h 3798658"/>
                    <a:gd name="connsiteX15" fmla="*/ 2517919 w 6528462"/>
                    <a:gd name="connsiteY15" fmla="*/ 216656 h 3798658"/>
                    <a:gd name="connsiteX16" fmla="*/ 2366271 w 6528462"/>
                    <a:gd name="connsiteY16" fmla="*/ 254568 h 3798658"/>
                    <a:gd name="connsiteX17" fmla="*/ 2113750 w 6528462"/>
                    <a:gd name="connsiteY17" fmla="*/ 353410 h 3798658"/>
                    <a:gd name="connsiteX18" fmla="*/ 1872738 w 6528462"/>
                    <a:gd name="connsiteY18" fmla="*/ 467823 h 3798658"/>
                    <a:gd name="connsiteX19" fmla="*/ 1704843 w 6528462"/>
                    <a:gd name="connsiteY19" fmla="*/ 524691 h 3798658"/>
                    <a:gd name="connsiteX20" fmla="*/ 1379883 w 6528462"/>
                    <a:gd name="connsiteY20" fmla="*/ 749455 h 3798658"/>
                    <a:gd name="connsiteX21" fmla="*/ 1064402 w 6528462"/>
                    <a:gd name="connsiteY21" fmla="*/ 1079153 h 3798658"/>
                    <a:gd name="connsiteX22" fmla="*/ 826098 w 6528462"/>
                    <a:gd name="connsiteY22" fmla="*/ 1349953 h 3798658"/>
                    <a:gd name="connsiteX23" fmla="*/ 475413 w 6528462"/>
                    <a:gd name="connsiteY23" fmla="*/ 2016120 h 3798658"/>
                    <a:gd name="connsiteX24" fmla="*/ 254034 w 6528462"/>
                    <a:gd name="connsiteY24" fmla="*/ 2419611 h 3798658"/>
                    <a:gd name="connsiteX25" fmla="*/ 87492 w 6528462"/>
                    <a:gd name="connsiteY25" fmla="*/ 3492655 h 3798658"/>
                    <a:gd name="connsiteX26" fmla="*/ 1600207 w 6528462"/>
                    <a:gd name="connsiteY26" fmla="*/ 3541638 h 3798658"/>
                    <a:gd name="connsiteX27" fmla="*/ 2430015 w 6528462"/>
                    <a:gd name="connsiteY27" fmla="*/ 3495895 h 3798658"/>
                    <a:gd name="connsiteX28" fmla="*/ 3666776 w 6528462"/>
                    <a:gd name="connsiteY28" fmla="*/ 3500456 h 3798658"/>
                    <a:gd name="connsiteX29" fmla="*/ 4395914 w 6528462"/>
                    <a:gd name="connsiteY29" fmla="*/ 3798658 h 3798658"/>
                    <a:gd name="connsiteX30" fmla="*/ 5188003 w 6528462"/>
                    <a:gd name="connsiteY30" fmla="*/ 3708617 h 3798658"/>
                    <a:gd name="connsiteX31" fmla="*/ 5982799 w 6528462"/>
                    <a:gd name="connsiteY31" fmla="*/ 3600297 h 3798658"/>
                    <a:gd name="connsiteX32" fmla="*/ 6208240 w 6528462"/>
                    <a:gd name="connsiteY32" fmla="*/ 3570510 h 3798658"/>
                    <a:gd name="connsiteX33" fmla="*/ 6409986 w 6528462"/>
                    <a:gd name="connsiteY33" fmla="*/ 3411415 h 3798658"/>
                    <a:gd name="connsiteX34" fmla="*/ 6495288 w 6528462"/>
                    <a:gd name="connsiteY34" fmla="*/ 3106088 h 3798658"/>
                    <a:gd name="connsiteX35" fmla="*/ 6528461 w 6528462"/>
                    <a:gd name="connsiteY35" fmla="*/ 2878617 h 3798658"/>
                    <a:gd name="connsiteX36" fmla="*/ 6344994 w 6528462"/>
                    <a:gd name="connsiteY36" fmla="*/ 2262547 h 3798658"/>
                    <a:gd name="connsiteX37" fmla="*/ 6344994 w 6528462"/>
                    <a:gd name="connsiteY37" fmla="*/ 2262547 h 3798658"/>
                    <a:gd name="connsiteX0" fmla="*/ 6344994 w 6528460"/>
                    <a:gd name="connsiteY0" fmla="*/ 2286619 h 3822730"/>
                    <a:gd name="connsiteX1" fmla="*/ 6144602 w 6528460"/>
                    <a:gd name="connsiteY1" fmla="*/ 1996864 h 3822730"/>
                    <a:gd name="connsiteX2" fmla="*/ 5445939 w 6528460"/>
                    <a:gd name="connsiteY2" fmla="*/ 914342 h 3822730"/>
                    <a:gd name="connsiteX3" fmla="*/ 5229977 w 6528460"/>
                    <a:gd name="connsiteY3" fmla="*/ 704473 h 3822730"/>
                    <a:gd name="connsiteX4" fmla="*/ 3865824 w 6528460"/>
                    <a:gd name="connsiteY4" fmla="*/ 131732 h 3822730"/>
                    <a:gd name="connsiteX5" fmla="*/ 3766982 w 6528460"/>
                    <a:gd name="connsiteY5" fmla="*/ 59970 h 3822730"/>
                    <a:gd name="connsiteX6" fmla="*/ 3748702 w 6528460"/>
                    <a:gd name="connsiteY6" fmla="*/ 24088 h 3822730"/>
                    <a:gd name="connsiteX7" fmla="*/ 3731777 w 6528460"/>
                    <a:gd name="connsiteY7" fmla="*/ 24088 h 3822730"/>
                    <a:gd name="connsiteX8" fmla="*/ 3724251 w 6528460"/>
                    <a:gd name="connsiteY8" fmla="*/ 349293 h 3822730"/>
                    <a:gd name="connsiteX9" fmla="*/ 3191128 w 6528460"/>
                    <a:gd name="connsiteY9" fmla="*/ 1099317 h 3822730"/>
                    <a:gd name="connsiteX10" fmla="*/ 2784026 w 6528460"/>
                    <a:gd name="connsiteY10" fmla="*/ 581111 h 3822730"/>
                    <a:gd name="connsiteX11" fmla="*/ 2645871 w 6528460"/>
                    <a:gd name="connsiteY11" fmla="*/ 124284 h 3822730"/>
                    <a:gd name="connsiteX12" fmla="*/ 2621499 w 6528460"/>
                    <a:gd name="connsiteY12" fmla="*/ 96527 h 3822730"/>
                    <a:gd name="connsiteX13" fmla="*/ 2594420 w 6528460"/>
                    <a:gd name="connsiteY13" fmla="*/ 161519 h 3822730"/>
                    <a:gd name="connsiteX14" fmla="*/ 2517919 w 6528460"/>
                    <a:gd name="connsiteY14" fmla="*/ 240728 h 3822730"/>
                    <a:gd name="connsiteX15" fmla="*/ 2366271 w 6528460"/>
                    <a:gd name="connsiteY15" fmla="*/ 278640 h 3822730"/>
                    <a:gd name="connsiteX16" fmla="*/ 2113750 w 6528460"/>
                    <a:gd name="connsiteY16" fmla="*/ 377482 h 3822730"/>
                    <a:gd name="connsiteX17" fmla="*/ 1872738 w 6528460"/>
                    <a:gd name="connsiteY17" fmla="*/ 491895 h 3822730"/>
                    <a:gd name="connsiteX18" fmla="*/ 1704843 w 6528460"/>
                    <a:gd name="connsiteY18" fmla="*/ 548763 h 3822730"/>
                    <a:gd name="connsiteX19" fmla="*/ 1379883 w 6528460"/>
                    <a:gd name="connsiteY19" fmla="*/ 773527 h 3822730"/>
                    <a:gd name="connsiteX20" fmla="*/ 1064402 w 6528460"/>
                    <a:gd name="connsiteY20" fmla="*/ 1103225 h 3822730"/>
                    <a:gd name="connsiteX21" fmla="*/ 826098 w 6528460"/>
                    <a:gd name="connsiteY21" fmla="*/ 1374025 h 3822730"/>
                    <a:gd name="connsiteX22" fmla="*/ 475413 w 6528460"/>
                    <a:gd name="connsiteY22" fmla="*/ 2040192 h 3822730"/>
                    <a:gd name="connsiteX23" fmla="*/ 254034 w 6528460"/>
                    <a:gd name="connsiteY23" fmla="*/ 2443683 h 3822730"/>
                    <a:gd name="connsiteX24" fmla="*/ 87492 w 6528460"/>
                    <a:gd name="connsiteY24" fmla="*/ 3516727 h 3822730"/>
                    <a:gd name="connsiteX25" fmla="*/ 1600207 w 6528460"/>
                    <a:gd name="connsiteY25" fmla="*/ 3565710 h 3822730"/>
                    <a:gd name="connsiteX26" fmla="*/ 2430015 w 6528460"/>
                    <a:gd name="connsiteY26" fmla="*/ 3519967 h 3822730"/>
                    <a:gd name="connsiteX27" fmla="*/ 3666776 w 6528460"/>
                    <a:gd name="connsiteY27" fmla="*/ 3524528 h 3822730"/>
                    <a:gd name="connsiteX28" fmla="*/ 4395914 w 6528460"/>
                    <a:gd name="connsiteY28" fmla="*/ 3822730 h 3822730"/>
                    <a:gd name="connsiteX29" fmla="*/ 5188003 w 6528460"/>
                    <a:gd name="connsiteY29" fmla="*/ 3732689 h 3822730"/>
                    <a:gd name="connsiteX30" fmla="*/ 5982799 w 6528460"/>
                    <a:gd name="connsiteY30" fmla="*/ 3624369 h 3822730"/>
                    <a:gd name="connsiteX31" fmla="*/ 6208240 w 6528460"/>
                    <a:gd name="connsiteY31" fmla="*/ 3594582 h 3822730"/>
                    <a:gd name="connsiteX32" fmla="*/ 6409986 w 6528460"/>
                    <a:gd name="connsiteY32" fmla="*/ 3435487 h 3822730"/>
                    <a:gd name="connsiteX33" fmla="*/ 6495288 w 6528460"/>
                    <a:gd name="connsiteY33" fmla="*/ 3130160 h 3822730"/>
                    <a:gd name="connsiteX34" fmla="*/ 6528461 w 6528460"/>
                    <a:gd name="connsiteY34" fmla="*/ 2902689 h 3822730"/>
                    <a:gd name="connsiteX35" fmla="*/ 6344994 w 6528460"/>
                    <a:gd name="connsiteY35" fmla="*/ 2286619 h 3822730"/>
                    <a:gd name="connsiteX36" fmla="*/ 6344994 w 6528460"/>
                    <a:gd name="connsiteY36" fmla="*/ 2286619 h 3822730"/>
                    <a:gd name="connsiteX0" fmla="*/ 6344994 w 6528462"/>
                    <a:gd name="connsiteY0" fmla="*/ 2286621 h 3822732"/>
                    <a:gd name="connsiteX1" fmla="*/ 6144602 w 6528462"/>
                    <a:gd name="connsiteY1" fmla="*/ 1996866 h 3822732"/>
                    <a:gd name="connsiteX2" fmla="*/ 5445939 w 6528462"/>
                    <a:gd name="connsiteY2" fmla="*/ 914344 h 3822732"/>
                    <a:gd name="connsiteX3" fmla="*/ 5229977 w 6528462"/>
                    <a:gd name="connsiteY3" fmla="*/ 704475 h 3822732"/>
                    <a:gd name="connsiteX4" fmla="*/ 3865824 w 6528462"/>
                    <a:gd name="connsiteY4" fmla="*/ 131734 h 3822732"/>
                    <a:gd name="connsiteX5" fmla="*/ 3766982 w 6528462"/>
                    <a:gd name="connsiteY5" fmla="*/ 59972 h 3822732"/>
                    <a:gd name="connsiteX6" fmla="*/ 3748702 w 6528462"/>
                    <a:gd name="connsiteY6" fmla="*/ 24090 h 3822732"/>
                    <a:gd name="connsiteX7" fmla="*/ 3731777 w 6528462"/>
                    <a:gd name="connsiteY7" fmla="*/ 24090 h 3822732"/>
                    <a:gd name="connsiteX8" fmla="*/ 3724251 w 6528462"/>
                    <a:gd name="connsiteY8" fmla="*/ 349295 h 3822732"/>
                    <a:gd name="connsiteX9" fmla="*/ 3191128 w 6528462"/>
                    <a:gd name="connsiteY9" fmla="*/ 1099319 h 3822732"/>
                    <a:gd name="connsiteX10" fmla="*/ 2784026 w 6528462"/>
                    <a:gd name="connsiteY10" fmla="*/ 581113 h 3822732"/>
                    <a:gd name="connsiteX11" fmla="*/ 2621499 w 6528462"/>
                    <a:gd name="connsiteY11" fmla="*/ 96529 h 3822732"/>
                    <a:gd name="connsiteX12" fmla="*/ 2594420 w 6528462"/>
                    <a:gd name="connsiteY12" fmla="*/ 161521 h 3822732"/>
                    <a:gd name="connsiteX13" fmla="*/ 2517919 w 6528462"/>
                    <a:gd name="connsiteY13" fmla="*/ 240730 h 3822732"/>
                    <a:gd name="connsiteX14" fmla="*/ 2366271 w 6528462"/>
                    <a:gd name="connsiteY14" fmla="*/ 278642 h 3822732"/>
                    <a:gd name="connsiteX15" fmla="*/ 2113750 w 6528462"/>
                    <a:gd name="connsiteY15" fmla="*/ 377484 h 3822732"/>
                    <a:gd name="connsiteX16" fmla="*/ 1872738 w 6528462"/>
                    <a:gd name="connsiteY16" fmla="*/ 491897 h 3822732"/>
                    <a:gd name="connsiteX17" fmla="*/ 1704843 w 6528462"/>
                    <a:gd name="connsiteY17" fmla="*/ 548765 h 3822732"/>
                    <a:gd name="connsiteX18" fmla="*/ 1379883 w 6528462"/>
                    <a:gd name="connsiteY18" fmla="*/ 773529 h 3822732"/>
                    <a:gd name="connsiteX19" fmla="*/ 1064402 w 6528462"/>
                    <a:gd name="connsiteY19" fmla="*/ 1103227 h 3822732"/>
                    <a:gd name="connsiteX20" fmla="*/ 826098 w 6528462"/>
                    <a:gd name="connsiteY20" fmla="*/ 1374027 h 3822732"/>
                    <a:gd name="connsiteX21" fmla="*/ 475413 w 6528462"/>
                    <a:gd name="connsiteY21" fmla="*/ 2040194 h 3822732"/>
                    <a:gd name="connsiteX22" fmla="*/ 254034 w 6528462"/>
                    <a:gd name="connsiteY22" fmla="*/ 2443685 h 3822732"/>
                    <a:gd name="connsiteX23" fmla="*/ 87492 w 6528462"/>
                    <a:gd name="connsiteY23" fmla="*/ 3516729 h 3822732"/>
                    <a:gd name="connsiteX24" fmla="*/ 1600207 w 6528462"/>
                    <a:gd name="connsiteY24" fmla="*/ 3565712 h 3822732"/>
                    <a:gd name="connsiteX25" fmla="*/ 2430015 w 6528462"/>
                    <a:gd name="connsiteY25" fmla="*/ 3519969 h 3822732"/>
                    <a:gd name="connsiteX26" fmla="*/ 3666776 w 6528462"/>
                    <a:gd name="connsiteY26" fmla="*/ 3524530 h 3822732"/>
                    <a:gd name="connsiteX27" fmla="*/ 4395914 w 6528462"/>
                    <a:gd name="connsiteY27" fmla="*/ 3822732 h 3822732"/>
                    <a:gd name="connsiteX28" fmla="*/ 5188003 w 6528462"/>
                    <a:gd name="connsiteY28" fmla="*/ 3732691 h 3822732"/>
                    <a:gd name="connsiteX29" fmla="*/ 5982799 w 6528462"/>
                    <a:gd name="connsiteY29" fmla="*/ 3624371 h 3822732"/>
                    <a:gd name="connsiteX30" fmla="*/ 6208240 w 6528462"/>
                    <a:gd name="connsiteY30" fmla="*/ 3594584 h 3822732"/>
                    <a:gd name="connsiteX31" fmla="*/ 6409986 w 6528462"/>
                    <a:gd name="connsiteY31" fmla="*/ 3435489 h 3822732"/>
                    <a:gd name="connsiteX32" fmla="*/ 6495288 w 6528462"/>
                    <a:gd name="connsiteY32" fmla="*/ 3130162 h 3822732"/>
                    <a:gd name="connsiteX33" fmla="*/ 6528461 w 6528462"/>
                    <a:gd name="connsiteY33" fmla="*/ 2902691 h 3822732"/>
                    <a:gd name="connsiteX34" fmla="*/ 6344994 w 6528462"/>
                    <a:gd name="connsiteY34" fmla="*/ 2286621 h 3822732"/>
                    <a:gd name="connsiteX35" fmla="*/ 6344994 w 6528462"/>
                    <a:gd name="connsiteY35" fmla="*/ 2286621 h 3822732"/>
                    <a:gd name="connsiteX0" fmla="*/ 6344994 w 6528460"/>
                    <a:gd name="connsiteY0" fmla="*/ 2286621 h 3822732"/>
                    <a:gd name="connsiteX1" fmla="*/ 6144602 w 6528460"/>
                    <a:gd name="connsiteY1" fmla="*/ 1996866 h 3822732"/>
                    <a:gd name="connsiteX2" fmla="*/ 5445939 w 6528460"/>
                    <a:gd name="connsiteY2" fmla="*/ 914344 h 3822732"/>
                    <a:gd name="connsiteX3" fmla="*/ 5229977 w 6528460"/>
                    <a:gd name="connsiteY3" fmla="*/ 704475 h 3822732"/>
                    <a:gd name="connsiteX4" fmla="*/ 3865824 w 6528460"/>
                    <a:gd name="connsiteY4" fmla="*/ 131734 h 3822732"/>
                    <a:gd name="connsiteX5" fmla="*/ 3766982 w 6528460"/>
                    <a:gd name="connsiteY5" fmla="*/ 59972 h 3822732"/>
                    <a:gd name="connsiteX6" fmla="*/ 3748702 w 6528460"/>
                    <a:gd name="connsiteY6" fmla="*/ 24090 h 3822732"/>
                    <a:gd name="connsiteX7" fmla="*/ 3731777 w 6528460"/>
                    <a:gd name="connsiteY7" fmla="*/ 24090 h 3822732"/>
                    <a:gd name="connsiteX8" fmla="*/ 3724251 w 6528460"/>
                    <a:gd name="connsiteY8" fmla="*/ 349295 h 3822732"/>
                    <a:gd name="connsiteX9" fmla="*/ 3191128 w 6528460"/>
                    <a:gd name="connsiteY9" fmla="*/ 1099319 h 3822732"/>
                    <a:gd name="connsiteX10" fmla="*/ 2717400 w 6528460"/>
                    <a:gd name="connsiteY10" fmla="*/ 581113 h 3822732"/>
                    <a:gd name="connsiteX11" fmla="*/ 2621499 w 6528460"/>
                    <a:gd name="connsiteY11" fmla="*/ 96529 h 3822732"/>
                    <a:gd name="connsiteX12" fmla="*/ 2594420 w 6528460"/>
                    <a:gd name="connsiteY12" fmla="*/ 161521 h 3822732"/>
                    <a:gd name="connsiteX13" fmla="*/ 2517919 w 6528460"/>
                    <a:gd name="connsiteY13" fmla="*/ 240730 h 3822732"/>
                    <a:gd name="connsiteX14" fmla="*/ 2366271 w 6528460"/>
                    <a:gd name="connsiteY14" fmla="*/ 278642 h 3822732"/>
                    <a:gd name="connsiteX15" fmla="*/ 2113750 w 6528460"/>
                    <a:gd name="connsiteY15" fmla="*/ 377484 h 3822732"/>
                    <a:gd name="connsiteX16" fmla="*/ 1872738 w 6528460"/>
                    <a:gd name="connsiteY16" fmla="*/ 491897 h 3822732"/>
                    <a:gd name="connsiteX17" fmla="*/ 1704843 w 6528460"/>
                    <a:gd name="connsiteY17" fmla="*/ 548765 h 3822732"/>
                    <a:gd name="connsiteX18" fmla="*/ 1379883 w 6528460"/>
                    <a:gd name="connsiteY18" fmla="*/ 773529 h 3822732"/>
                    <a:gd name="connsiteX19" fmla="*/ 1064402 w 6528460"/>
                    <a:gd name="connsiteY19" fmla="*/ 1103227 h 3822732"/>
                    <a:gd name="connsiteX20" fmla="*/ 826098 w 6528460"/>
                    <a:gd name="connsiteY20" fmla="*/ 1374027 h 3822732"/>
                    <a:gd name="connsiteX21" fmla="*/ 475413 w 6528460"/>
                    <a:gd name="connsiteY21" fmla="*/ 2040194 h 3822732"/>
                    <a:gd name="connsiteX22" fmla="*/ 254034 w 6528460"/>
                    <a:gd name="connsiteY22" fmla="*/ 2443685 h 3822732"/>
                    <a:gd name="connsiteX23" fmla="*/ 87492 w 6528460"/>
                    <a:gd name="connsiteY23" fmla="*/ 3516729 h 3822732"/>
                    <a:gd name="connsiteX24" fmla="*/ 1600207 w 6528460"/>
                    <a:gd name="connsiteY24" fmla="*/ 3565712 h 3822732"/>
                    <a:gd name="connsiteX25" fmla="*/ 2430015 w 6528460"/>
                    <a:gd name="connsiteY25" fmla="*/ 3519969 h 3822732"/>
                    <a:gd name="connsiteX26" fmla="*/ 3666776 w 6528460"/>
                    <a:gd name="connsiteY26" fmla="*/ 3524530 h 3822732"/>
                    <a:gd name="connsiteX27" fmla="*/ 4395914 w 6528460"/>
                    <a:gd name="connsiteY27" fmla="*/ 3822732 h 3822732"/>
                    <a:gd name="connsiteX28" fmla="*/ 5188003 w 6528460"/>
                    <a:gd name="connsiteY28" fmla="*/ 3732691 h 3822732"/>
                    <a:gd name="connsiteX29" fmla="*/ 5982799 w 6528460"/>
                    <a:gd name="connsiteY29" fmla="*/ 3624371 h 3822732"/>
                    <a:gd name="connsiteX30" fmla="*/ 6208240 w 6528460"/>
                    <a:gd name="connsiteY30" fmla="*/ 3594584 h 3822732"/>
                    <a:gd name="connsiteX31" fmla="*/ 6409986 w 6528460"/>
                    <a:gd name="connsiteY31" fmla="*/ 3435489 h 3822732"/>
                    <a:gd name="connsiteX32" fmla="*/ 6495288 w 6528460"/>
                    <a:gd name="connsiteY32" fmla="*/ 3130162 h 3822732"/>
                    <a:gd name="connsiteX33" fmla="*/ 6528461 w 6528460"/>
                    <a:gd name="connsiteY33" fmla="*/ 2902691 h 3822732"/>
                    <a:gd name="connsiteX34" fmla="*/ 6344994 w 6528460"/>
                    <a:gd name="connsiteY34" fmla="*/ 2286621 h 3822732"/>
                    <a:gd name="connsiteX35" fmla="*/ 6344994 w 6528460"/>
                    <a:gd name="connsiteY35" fmla="*/ 2286621 h 3822732"/>
                    <a:gd name="connsiteX0" fmla="*/ 6344994 w 6528462"/>
                    <a:gd name="connsiteY0" fmla="*/ 2286621 h 3822732"/>
                    <a:gd name="connsiteX1" fmla="*/ 6144602 w 6528462"/>
                    <a:gd name="connsiteY1" fmla="*/ 1996866 h 3822732"/>
                    <a:gd name="connsiteX2" fmla="*/ 5445939 w 6528462"/>
                    <a:gd name="connsiteY2" fmla="*/ 914344 h 3822732"/>
                    <a:gd name="connsiteX3" fmla="*/ 5229977 w 6528462"/>
                    <a:gd name="connsiteY3" fmla="*/ 704475 h 3822732"/>
                    <a:gd name="connsiteX4" fmla="*/ 3865824 w 6528462"/>
                    <a:gd name="connsiteY4" fmla="*/ 131734 h 3822732"/>
                    <a:gd name="connsiteX5" fmla="*/ 3766982 w 6528462"/>
                    <a:gd name="connsiteY5" fmla="*/ 59972 h 3822732"/>
                    <a:gd name="connsiteX6" fmla="*/ 3748702 w 6528462"/>
                    <a:gd name="connsiteY6" fmla="*/ 24090 h 3822732"/>
                    <a:gd name="connsiteX7" fmla="*/ 3731777 w 6528462"/>
                    <a:gd name="connsiteY7" fmla="*/ 24090 h 3822732"/>
                    <a:gd name="connsiteX8" fmla="*/ 3724251 w 6528462"/>
                    <a:gd name="connsiteY8" fmla="*/ 349295 h 3822732"/>
                    <a:gd name="connsiteX9" fmla="*/ 3191128 w 6528462"/>
                    <a:gd name="connsiteY9" fmla="*/ 1099319 h 3822732"/>
                    <a:gd name="connsiteX10" fmla="*/ 2717400 w 6528462"/>
                    <a:gd name="connsiteY10" fmla="*/ 581113 h 3822732"/>
                    <a:gd name="connsiteX11" fmla="*/ 2610394 w 6528462"/>
                    <a:gd name="connsiteY11" fmla="*/ 96529 h 3822732"/>
                    <a:gd name="connsiteX12" fmla="*/ 2594420 w 6528462"/>
                    <a:gd name="connsiteY12" fmla="*/ 161521 h 3822732"/>
                    <a:gd name="connsiteX13" fmla="*/ 2517919 w 6528462"/>
                    <a:gd name="connsiteY13" fmla="*/ 240730 h 3822732"/>
                    <a:gd name="connsiteX14" fmla="*/ 2366271 w 6528462"/>
                    <a:gd name="connsiteY14" fmla="*/ 278642 h 3822732"/>
                    <a:gd name="connsiteX15" fmla="*/ 2113750 w 6528462"/>
                    <a:gd name="connsiteY15" fmla="*/ 377484 h 3822732"/>
                    <a:gd name="connsiteX16" fmla="*/ 1872738 w 6528462"/>
                    <a:gd name="connsiteY16" fmla="*/ 491897 h 3822732"/>
                    <a:gd name="connsiteX17" fmla="*/ 1704843 w 6528462"/>
                    <a:gd name="connsiteY17" fmla="*/ 548765 h 3822732"/>
                    <a:gd name="connsiteX18" fmla="*/ 1379883 w 6528462"/>
                    <a:gd name="connsiteY18" fmla="*/ 773529 h 3822732"/>
                    <a:gd name="connsiteX19" fmla="*/ 1064402 w 6528462"/>
                    <a:gd name="connsiteY19" fmla="*/ 1103227 h 3822732"/>
                    <a:gd name="connsiteX20" fmla="*/ 826098 w 6528462"/>
                    <a:gd name="connsiteY20" fmla="*/ 1374027 h 3822732"/>
                    <a:gd name="connsiteX21" fmla="*/ 475413 w 6528462"/>
                    <a:gd name="connsiteY21" fmla="*/ 2040194 h 3822732"/>
                    <a:gd name="connsiteX22" fmla="*/ 254034 w 6528462"/>
                    <a:gd name="connsiteY22" fmla="*/ 2443685 h 3822732"/>
                    <a:gd name="connsiteX23" fmla="*/ 87492 w 6528462"/>
                    <a:gd name="connsiteY23" fmla="*/ 3516729 h 3822732"/>
                    <a:gd name="connsiteX24" fmla="*/ 1600207 w 6528462"/>
                    <a:gd name="connsiteY24" fmla="*/ 3565712 h 3822732"/>
                    <a:gd name="connsiteX25" fmla="*/ 2430015 w 6528462"/>
                    <a:gd name="connsiteY25" fmla="*/ 3519969 h 3822732"/>
                    <a:gd name="connsiteX26" fmla="*/ 3666776 w 6528462"/>
                    <a:gd name="connsiteY26" fmla="*/ 3524530 h 3822732"/>
                    <a:gd name="connsiteX27" fmla="*/ 4395914 w 6528462"/>
                    <a:gd name="connsiteY27" fmla="*/ 3822732 h 3822732"/>
                    <a:gd name="connsiteX28" fmla="*/ 5188003 w 6528462"/>
                    <a:gd name="connsiteY28" fmla="*/ 3732691 h 3822732"/>
                    <a:gd name="connsiteX29" fmla="*/ 5982799 w 6528462"/>
                    <a:gd name="connsiteY29" fmla="*/ 3624371 h 3822732"/>
                    <a:gd name="connsiteX30" fmla="*/ 6208240 w 6528462"/>
                    <a:gd name="connsiteY30" fmla="*/ 3594584 h 3822732"/>
                    <a:gd name="connsiteX31" fmla="*/ 6409986 w 6528462"/>
                    <a:gd name="connsiteY31" fmla="*/ 3435489 h 3822732"/>
                    <a:gd name="connsiteX32" fmla="*/ 6495288 w 6528462"/>
                    <a:gd name="connsiteY32" fmla="*/ 3130162 h 3822732"/>
                    <a:gd name="connsiteX33" fmla="*/ 6528461 w 6528462"/>
                    <a:gd name="connsiteY33" fmla="*/ 2902691 h 3822732"/>
                    <a:gd name="connsiteX34" fmla="*/ 6344994 w 6528462"/>
                    <a:gd name="connsiteY34" fmla="*/ 2286621 h 3822732"/>
                    <a:gd name="connsiteX35" fmla="*/ 6344994 w 6528462"/>
                    <a:gd name="connsiteY35" fmla="*/ 2286621 h 38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528462" h="3822732">
                      <a:moveTo>
                        <a:pt x="6344994" y="2286621"/>
                      </a:moveTo>
                      <a:cubicBezTo>
                        <a:pt x="6290834" y="2182363"/>
                        <a:pt x="6210272" y="2093677"/>
                        <a:pt x="6144602" y="1996866"/>
                      </a:cubicBezTo>
                      <a:cubicBezTo>
                        <a:pt x="6034252" y="1833709"/>
                        <a:pt x="5492653" y="998969"/>
                        <a:pt x="5445939" y="914344"/>
                      </a:cubicBezTo>
                      <a:cubicBezTo>
                        <a:pt x="5393810" y="821595"/>
                        <a:pt x="5317310" y="755249"/>
                        <a:pt x="5229977" y="704475"/>
                      </a:cubicBezTo>
                      <a:cubicBezTo>
                        <a:pt x="4934805" y="533194"/>
                        <a:pt x="3917952" y="187924"/>
                        <a:pt x="3865824" y="131734"/>
                      </a:cubicBezTo>
                      <a:cubicBezTo>
                        <a:pt x="3821142" y="124286"/>
                        <a:pt x="3776460" y="115485"/>
                        <a:pt x="3766982" y="59972"/>
                      </a:cubicBezTo>
                      <a:cubicBezTo>
                        <a:pt x="3761566" y="48462"/>
                        <a:pt x="3764274" y="30860"/>
                        <a:pt x="3748702" y="24090"/>
                      </a:cubicBezTo>
                      <a:cubicBezTo>
                        <a:pt x="3743060" y="24090"/>
                        <a:pt x="3735852" y="-30111"/>
                        <a:pt x="3731777" y="24090"/>
                      </a:cubicBezTo>
                      <a:cubicBezTo>
                        <a:pt x="3727702" y="78291"/>
                        <a:pt x="3814359" y="170090"/>
                        <a:pt x="3724251" y="349295"/>
                      </a:cubicBezTo>
                      <a:cubicBezTo>
                        <a:pt x="3634143" y="528500"/>
                        <a:pt x="3358936" y="1060683"/>
                        <a:pt x="3191128" y="1099319"/>
                      </a:cubicBezTo>
                      <a:cubicBezTo>
                        <a:pt x="3023320" y="1137955"/>
                        <a:pt x="2814189" y="748245"/>
                        <a:pt x="2717400" y="581113"/>
                      </a:cubicBezTo>
                      <a:cubicBezTo>
                        <a:pt x="2620611" y="413981"/>
                        <a:pt x="2641995" y="166461"/>
                        <a:pt x="2610394" y="96529"/>
                      </a:cubicBezTo>
                      <a:cubicBezTo>
                        <a:pt x="2589407" y="112777"/>
                        <a:pt x="2599835" y="137826"/>
                        <a:pt x="2594420" y="161521"/>
                      </a:cubicBezTo>
                      <a:cubicBezTo>
                        <a:pt x="2584265" y="202818"/>
                        <a:pt x="2561924" y="229898"/>
                        <a:pt x="2517919" y="240730"/>
                      </a:cubicBezTo>
                      <a:cubicBezTo>
                        <a:pt x="2466467" y="252239"/>
                        <a:pt x="2417046" y="267810"/>
                        <a:pt x="2366271" y="278642"/>
                      </a:cubicBezTo>
                      <a:cubicBezTo>
                        <a:pt x="2279615" y="306399"/>
                        <a:pt x="2190928" y="326032"/>
                        <a:pt x="2113750" y="377484"/>
                      </a:cubicBezTo>
                      <a:cubicBezTo>
                        <a:pt x="2039280" y="427582"/>
                        <a:pt x="1960071" y="468202"/>
                        <a:pt x="1872738" y="491897"/>
                      </a:cubicBezTo>
                      <a:cubicBezTo>
                        <a:pt x="1864615" y="495282"/>
                        <a:pt x="1733953" y="537933"/>
                        <a:pt x="1704843" y="548765"/>
                      </a:cubicBezTo>
                      <a:cubicBezTo>
                        <a:pt x="1578244" y="597509"/>
                        <a:pt x="1471955" y="674687"/>
                        <a:pt x="1379883" y="773529"/>
                      </a:cubicBezTo>
                      <a:cubicBezTo>
                        <a:pt x="1373790" y="779621"/>
                        <a:pt x="1170691" y="1005739"/>
                        <a:pt x="1064402" y="1103227"/>
                      </a:cubicBezTo>
                      <a:cubicBezTo>
                        <a:pt x="975715" y="1184467"/>
                        <a:pt x="880935" y="1262322"/>
                        <a:pt x="826098" y="1374027"/>
                      </a:cubicBezTo>
                      <a:cubicBezTo>
                        <a:pt x="725225" y="1604206"/>
                        <a:pt x="612843" y="1828970"/>
                        <a:pt x="475413" y="2040194"/>
                      </a:cubicBezTo>
                      <a:cubicBezTo>
                        <a:pt x="409067" y="2143098"/>
                        <a:pt x="315641" y="2337396"/>
                        <a:pt x="254034" y="2443685"/>
                      </a:cubicBezTo>
                      <a:cubicBezTo>
                        <a:pt x="122019" y="2812650"/>
                        <a:pt x="-135241" y="2612258"/>
                        <a:pt x="87492" y="3516729"/>
                      </a:cubicBezTo>
                      <a:cubicBezTo>
                        <a:pt x="722555" y="3575193"/>
                        <a:pt x="1271235" y="3602793"/>
                        <a:pt x="1600207" y="3565712"/>
                      </a:cubicBezTo>
                      <a:cubicBezTo>
                        <a:pt x="1797504" y="3479722"/>
                        <a:pt x="2098127" y="3508022"/>
                        <a:pt x="2430015" y="3519969"/>
                      </a:cubicBezTo>
                      <a:cubicBezTo>
                        <a:pt x="2783329" y="3513967"/>
                        <a:pt x="3335364" y="3500405"/>
                        <a:pt x="3666776" y="3524530"/>
                      </a:cubicBezTo>
                      <a:cubicBezTo>
                        <a:pt x="3828116" y="3657702"/>
                        <a:pt x="4104127" y="3798699"/>
                        <a:pt x="4395914" y="3822732"/>
                      </a:cubicBezTo>
                      <a:cubicBezTo>
                        <a:pt x="4629479" y="3750970"/>
                        <a:pt x="5077652" y="3746908"/>
                        <a:pt x="5188003" y="3732691"/>
                      </a:cubicBezTo>
                      <a:lnTo>
                        <a:pt x="5982799" y="3624371"/>
                      </a:lnTo>
                      <a:lnTo>
                        <a:pt x="6208240" y="3594584"/>
                      </a:lnTo>
                      <a:cubicBezTo>
                        <a:pt x="6305051" y="3580366"/>
                        <a:pt x="6366658" y="3518760"/>
                        <a:pt x="6409986" y="3435489"/>
                      </a:cubicBezTo>
                      <a:cubicBezTo>
                        <a:pt x="6412694" y="3403670"/>
                        <a:pt x="6491903" y="3141671"/>
                        <a:pt x="6495288" y="3130162"/>
                      </a:cubicBezTo>
                      <a:cubicBezTo>
                        <a:pt x="6517628" y="3055692"/>
                        <a:pt x="6526430" y="2979869"/>
                        <a:pt x="6528461" y="2902691"/>
                      </a:cubicBezTo>
                      <a:cubicBezTo>
                        <a:pt x="6528461" y="2828221"/>
                        <a:pt x="6403893" y="2399680"/>
                        <a:pt x="6344994" y="2286621"/>
                      </a:cubicBezTo>
                      <a:lnTo>
                        <a:pt x="6344994" y="228662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16">
                  <a:extLst>
                    <a:ext uri="{FF2B5EF4-FFF2-40B4-BE49-F238E27FC236}">
                      <a16:creationId xmlns:a16="http://schemas.microsoft.com/office/drawing/2014/main" id="{ACC8F971-B4DD-4F87-A6C5-B99C1CEAB46C}"/>
                    </a:ext>
                  </a:extLst>
                </p:cNvPr>
                <p:cNvSpPr/>
                <p:nvPr/>
              </p:nvSpPr>
              <p:spPr>
                <a:xfrm>
                  <a:off x="10572756" y="5112566"/>
                  <a:ext cx="1454389" cy="1037237"/>
                </a:xfrm>
                <a:custGeom>
                  <a:avLst/>
                  <a:gdLst>
                    <a:gd name="connsiteX0" fmla="*/ 0 w 2190091"/>
                    <a:gd name="connsiteY0" fmla="*/ 1561923 h 1561922"/>
                    <a:gd name="connsiteX1" fmla="*/ 266061 w 2190091"/>
                    <a:gd name="connsiteY1" fmla="*/ 1471882 h 1561922"/>
                    <a:gd name="connsiteX2" fmla="*/ 701371 w 2190091"/>
                    <a:gd name="connsiteY2" fmla="*/ 1393350 h 1561922"/>
                    <a:gd name="connsiteX3" fmla="*/ 1087260 w 2190091"/>
                    <a:gd name="connsiteY3" fmla="*/ 1344606 h 1561922"/>
                    <a:gd name="connsiteX4" fmla="*/ 1663386 w 2190091"/>
                    <a:gd name="connsiteY4" fmla="*/ 1299247 h 1561922"/>
                    <a:gd name="connsiteX5" fmla="*/ 1698591 w 2190091"/>
                    <a:gd name="connsiteY5" fmla="*/ 1279614 h 1561922"/>
                    <a:gd name="connsiteX6" fmla="*/ 1668803 w 2190091"/>
                    <a:gd name="connsiteY6" fmla="*/ 1255919 h 1561922"/>
                    <a:gd name="connsiteX7" fmla="*/ 1283590 w 2190091"/>
                    <a:gd name="connsiteY7" fmla="*/ 1117812 h 1561922"/>
                    <a:gd name="connsiteX8" fmla="*/ 1052734 w 2190091"/>
                    <a:gd name="connsiteY8" fmla="*/ 1018293 h 1561922"/>
                    <a:gd name="connsiteX9" fmla="*/ 894316 w 2190091"/>
                    <a:gd name="connsiteY9" fmla="*/ 1048758 h 1561922"/>
                    <a:gd name="connsiteX10" fmla="*/ 750792 w 2190091"/>
                    <a:gd name="connsiteY10" fmla="*/ 1192282 h 1561922"/>
                    <a:gd name="connsiteX11" fmla="*/ 473222 w 2190091"/>
                    <a:gd name="connsiteY11" fmla="*/ 1270137 h 1561922"/>
                    <a:gd name="connsiteX12" fmla="*/ 538891 w 2190091"/>
                    <a:gd name="connsiteY12" fmla="*/ 1236963 h 1561922"/>
                    <a:gd name="connsiteX13" fmla="*/ 800213 w 2190091"/>
                    <a:gd name="connsiteY13" fmla="*/ 1051466 h 1561922"/>
                    <a:gd name="connsiteX14" fmla="*/ 991127 w 2190091"/>
                    <a:gd name="connsiteY14" fmla="*/ 941115 h 1561922"/>
                    <a:gd name="connsiteX15" fmla="*/ 1164438 w 2190091"/>
                    <a:gd name="connsiteY15" fmla="*/ 951270 h 1561922"/>
                    <a:gd name="connsiteX16" fmla="*/ 1507676 w 2190091"/>
                    <a:gd name="connsiteY16" fmla="*/ 1056882 h 1561922"/>
                    <a:gd name="connsiteX17" fmla="*/ 1794047 w 2190091"/>
                    <a:gd name="connsiteY17" fmla="*/ 1125259 h 1561922"/>
                    <a:gd name="connsiteX18" fmla="*/ 1993085 w 2190091"/>
                    <a:gd name="connsiteY18" fmla="*/ 1001368 h 1561922"/>
                    <a:gd name="connsiteX19" fmla="*/ 1968713 w 2190091"/>
                    <a:gd name="connsiteY19" fmla="*/ 867999 h 1561922"/>
                    <a:gd name="connsiteX20" fmla="*/ 1859039 w 2190091"/>
                    <a:gd name="connsiteY20" fmla="*/ 675731 h 1561922"/>
                    <a:gd name="connsiteX21" fmla="*/ 1976837 w 2190091"/>
                    <a:gd name="connsiteY21" fmla="*/ 754263 h 1561922"/>
                    <a:gd name="connsiteX22" fmla="*/ 2082449 w 2190091"/>
                    <a:gd name="connsiteY22" fmla="*/ 735984 h 1561922"/>
                    <a:gd name="connsiteX23" fmla="*/ 2109529 w 2190091"/>
                    <a:gd name="connsiteY23" fmla="*/ 466539 h 1561922"/>
                    <a:gd name="connsiteX24" fmla="*/ 1930124 w 2190091"/>
                    <a:gd name="connsiteY24" fmla="*/ 33259 h 1561922"/>
                    <a:gd name="connsiteX25" fmla="*/ 1922677 w 2190091"/>
                    <a:gd name="connsiteY25" fmla="*/ 2794 h 1561922"/>
                    <a:gd name="connsiteX26" fmla="*/ 1954496 w 2190091"/>
                    <a:gd name="connsiteY26" fmla="*/ 12949 h 1561922"/>
                    <a:gd name="connsiteX27" fmla="*/ 2037767 w 2190091"/>
                    <a:gd name="connsiteY27" fmla="*/ 93512 h 1561922"/>
                    <a:gd name="connsiteX28" fmla="*/ 2152180 w 2190091"/>
                    <a:gd name="connsiteY28" fmla="*/ 412379 h 1561922"/>
                    <a:gd name="connsiteX29" fmla="*/ 2190092 w 2190091"/>
                    <a:gd name="connsiteY29" fmla="*/ 627664 h 1561922"/>
                    <a:gd name="connsiteX30" fmla="*/ 2156919 w 2190091"/>
                    <a:gd name="connsiteY30" fmla="*/ 856490 h 1561922"/>
                    <a:gd name="connsiteX31" fmla="*/ 2070940 w 2190091"/>
                    <a:gd name="connsiteY31" fmla="*/ 1162494 h 1561922"/>
                    <a:gd name="connsiteX32" fmla="*/ 1869194 w 2190091"/>
                    <a:gd name="connsiteY32" fmla="*/ 1322266 h 1561922"/>
                    <a:gd name="connsiteX33" fmla="*/ 1643076 w 2190091"/>
                    <a:gd name="connsiteY33" fmla="*/ 1352053 h 1561922"/>
                    <a:gd name="connsiteX34" fmla="*/ 1270727 w 2190091"/>
                    <a:gd name="connsiteY34" fmla="*/ 1400797 h 1561922"/>
                    <a:gd name="connsiteX35" fmla="*/ 846249 w 2190091"/>
                    <a:gd name="connsiteY35" fmla="*/ 1460373 h 1561922"/>
                    <a:gd name="connsiteX36" fmla="*/ 513842 w 2190091"/>
                    <a:gd name="connsiteY36" fmla="*/ 1503701 h 1561922"/>
                    <a:gd name="connsiteX37" fmla="*/ 491501 w 2190091"/>
                    <a:gd name="connsiteY37" fmla="*/ 1505732 h 1561922"/>
                    <a:gd name="connsiteX38" fmla="*/ 51452 w 2190091"/>
                    <a:gd name="connsiteY38" fmla="*/ 1551091 h 1561922"/>
                    <a:gd name="connsiteX39" fmla="*/ 0 w 2190091"/>
                    <a:gd name="connsiteY39" fmla="*/ 1561923 h 1561922"/>
                    <a:gd name="connsiteX40" fmla="*/ 0 w 2190091"/>
                    <a:gd name="connsiteY40" fmla="*/ 1561923 h 1561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190091" h="1561922">
                      <a:moveTo>
                        <a:pt x="0" y="1561923"/>
                      </a:moveTo>
                      <a:cubicBezTo>
                        <a:pt x="83271" y="1513856"/>
                        <a:pt x="174666" y="1494223"/>
                        <a:pt x="266061" y="1471882"/>
                      </a:cubicBezTo>
                      <a:cubicBezTo>
                        <a:pt x="409584" y="1437355"/>
                        <a:pt x="556493" y="1417045"/>
                        <a:pt x="701371" y="1393350"/>
                      </a:cubicBezTo>
                      <a:cubicBezTo>
                        <a:pt x="829324" y="1372363"/>
                        <a:pt x="959307" y="1361531"/>
                        <a:pt x="1087260" y="1344606"/>
                      </a:cubicBezTo>
                      <a:cubicBezTo>
                        <a:pt x="1278175" y="1319557"/>
                        <a:pt x="1471119" y="1312787"/>
                        <a:pt x="1663386" y="1299247"/>
                      </a:cubicBezTo>
                      <a:cubicBezTo>
                        <a:pt x="1677604" y="1298571"/>
                        <a:pt x="1697914" y="1297216"/>
                        <a:pt x="1698591" y="1279614"/>
                      </a:cubicBezTo>
                      <a:cubicBezTo>
                        <a:pt x="1699268" y="1264043"/>
                        <a:pt x="1680311" y="1260658"/>
                        <a:pt x="1668803" y="1255919"/>
                      </a:cubicBezTo>
                      <a:cubicBezTo>
                        <a:pt x="1540850" y="1209883"/>
                        <a:pt x="1410866" y="1166556"/>
                        <a:pt x="1283590" y="1117812"/>
                      </a:cubicBezTo>
                      <a:cubicBezTo>
                        <a:pt x="1205058" y="1088024"/>
                        <a:pt x="1129235" y="1052820"/>
                        <a:pt x="1052734" y="1018293"/>
                      </a:cubicBezTo>
                      <a:cubicBezTo>
                        <a:pt x="991127" y="991213"/>
                        <a:pt x="940352" y="1002045"/>
                        <a:pt x="894316" y="1048758"/>
                      </a:cubicBezTo>
                      <a:cubicBezTo>
                        <a:pt x="846249" y="1096825"/>
                        <a:pt x="798182" y="1143538"/>
                        <a:pt x="750792" y="1192282"/>
                      </a:cubicBezTo>
                      <a:cubicBezTo>
                        <a:pt x="674968" y="1273522"/>
                        <a:pt x="580188" y="1287062"/>
                        <a:pt x="473222" y="1270137"/>
                      </a:cubicBezTo>
                      <a:cubicBezTo>
                        <a:pt x="494886" y="1259304"/>
                        <a:pt x="515873" y="1245764"/>
                        <a:pt x="538891" y="1236963"/>
                      </a:cubicBezTo>
                      <a:cubicBezTo>
                        <a:pt x="642472" y="1198374"/>
                        <a:pt x="727097" y="1134059"/>
                        <a:pt x="800213" y="1051466"/>
                      </a:cubicBezTo>
                      <a:cubicBezTo>
                        <a:pt x="851665" y="993921"/>
                        <a:pt x="915302" y="956686"/>
                        <a:pt x="991127" y="941115"/>
                      </a:cubicBezTo>
                      <a:cubicBezTo>
                        <a:pt x="1050025" y="929606"/>
                        <a:pt x="1107570" y="939084"/>
                        <a:pt x="1164438" y="951270"/>
                      </a:cubicBezTo>
                      <a:cubicBezTo>
                        <a:pt x="1282236" y="975642"/>
                        <a:pt x="1394618" y="1019647"/>
                        <a:pt x="1507676" y="1056882"/>
                      </a:cubicBezTo>
                      <a:cubicBezTo>
                        <a:pt x="1601103" y="1087347"/>
                        <a:pt x="1695883" y="1113750"/>
                        <a:pt x="1794047" y="1125259"/>
                      </a:cubicBezTo>
                      <a:cubicBezTo>
                        <a:pt x="1883411" y="1136091"/>
                        <a:pt x="1972775" y="1082608"/>
                        <a:pt x="1993085" y="1001368"/>
                      </a:cubicBezTo>
                      <a:cubicBezTo>
                        <a:pt x="2005948" y="954655"/>
                        <a:pt x="1987669" y="909973"/>
                        <a:pt x="1968713" y="867999"/>
                      </a:cubicBezTo>
                      <a:cubicBezTo>
                        <a:pt x="1939602" y="803684"/>
                        <a:pt x="1903721" y="744108"/>
                        <a:pt x="1859039" y="675731"/>
                      </a:cubicBezTo>
                      <a:cubicBezTo>
                        <a:pt x="1910491" y="697395"/>
                        <a:pt x="1940279" y="731922"/>
                        <a:pt x="1976837" y="754263"/>
                      </a:cubicBezTo>
                      <a:cubicBezTo>
                        <a:pt x="2028289" y="786759"/>
                        <a:pt x="2039121" y="776604"/>
                        <a:pt x="2082449" y="735984"/>
                      </a:cubicBezTo>
                      <a:cubicBezTo>
                        <a:pt x="2171813" y="651359"/>
                        <a:pt x="2126454" y="557257"/>
                        <a:pt x="2109529" y="466539"/>
                      </a:cubicBezTo>
                      <a:cubicBezTo>
                        <a:pt x="2080418" y="310152"/>
                        <a:pt x="2016103" y="166628"/>
                        <a:pt x="1930124" y="33259"/>
                      </a:cubicBezTo>
                      <a:cubicBezTo>
                        <a:pt x="1924031" y="23104"/>
                        <a:pt x="1910491" y="13626"/>
                        <a:pt x="1922677" y="2794"/>
                      </a:cubicBezTo>
                      <a:cubicBezTo>
                        <a:pt x="1933509" y="-5330"/>
                        <a:pt x="1945019" y="6179"/>
                        <a:pt x="1954496" y="12949"/>
                      </a:cubicBezTo>
                      <a:cubicBezTo>
                        <a:pt x="1981576" y="33936"/>
                        <a:pt x="2010687" y="56954"/>
                        <a:pt x="2037767" y="93512"/>
                      </a:cubicBezTo>
                      <a:cubicBezTo>
                        <a:pt x="2081095" y="163243"/>
                        <a:pt x="2124423" y="310152"/>
                        <a:pt x="2152180" y="412379"/>
                      </a:cubicBezTo>
                      <a:cubicBezTo>
                        <a:pt x="2165720" y="483464"/>
                        <a:pt x="2190092" y="552518"/>
                        <a:pt x="2190092" y="627664"/>
                      </a:cubicBezTo>
                      <a:cubicBezTo>
                        <a:pt x="2189415" y="706196"/>
                        <a:pt x="2179937" y="782020"/>
                        <a:pt x="2156919" y="856490"/>
                      </a:cubicBezTo>
                      <a:cubicBezTo>
                        <a:pt x="2153534" y="867322"/>
                        <a:pt x="2073648" y="1129998"/>
                        <a:pt x="2070940" y="1162494"/>
                      </a:cubicBezTo>
                      <a:cubicBezTo>
                        <a:pt x="2027612" y="1246442"/>
                        <a:pt x="1966682" y="1308048"/>
                        <a:pt x="1869194" y="1322266"/>
                      </a:cubicBezTo>
                      <a:cubicBezTo>
                        <a:pt x="1794047" y="1333097"/>
                        <a:pt x="1718901" y="1341898"/>
                        <a:pt x="1643076" y="1352053"/>
                      </a:cubicBezTo>
                      <a:cubicBezTo>
                        <a:pt x="1518509" y="1368301"/>
                        <a:pt x="1395295" y="1384549"/>
                        <a:pt x="1270727" y="1400797"/>
                      </a:cubicBezTo>
                      <a:cubicBezTo>
                        <a:pt x="1129235" y="1419753"/>
                        <a:pt x="987742" y="1440740"/>
                        <a:pt x="846249" y="1460373"/>
                      </a:cubicBezTo>
                      <a:cubicBezTo>
                        <a:pt x="735221" y="1475944"/>
                        <a:pt x="624193" y="1489484"/>
                        <a:pt x="513842" y="1503701"/>
                      </a:cubicBezTo>
                      <a:cubicBezTo>
                        <a:pt x="506396" y="1504378"/>
                        <a:pt x="498271" y="1506409"/>
                        <a:pt x="491501" y="1505732"/>
                      </a:cubicBezTo>
                      <a:cubicBezTo>
                        <a:pt x="342561" y="1497608"/>
                        <a:pt x="197007" y="1519949"/>
                        <a:pt x="51452" y="1551091"/>
                      </a:cubicBezTo>
                      <a:cubicBezTo>
                        <a:pt x="35881" y="1556507"/>
                        <a:pt x="17602" y="1559215"/>
                        <a:pt x="0" y="1561923"/>
                      </a:cubicBezTo>
                      <a:lnTo>
                        <a:pt x="0" y="1561923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17">
                  <a:extLst>
                    <a:ext uri="{FF2B5EF4-FFF2-40B4-BE49-F238E27FC236}">
                      <a16:creationId xmlns:a16="http://schemas.microsoft.com/office/drawing/2014/main" id="{EF56D329-03AF-47B8-998A-4EC9FE4D17A2}"/>
                    </a:ext>
                  </a:extLst>
                </p:cNvPr>
                <p:cNvSpPr/>
                <p:nvPr/>
              </p:nvSpPr>
              <p:spPr>
                <a:xfrm>
                  <a:off x="8483674" y="4434657"/>
                  <a:ext cx="1023577" cy="1513285"/>
                </a:xfrm>
                <a:custGeom>
                  <a:avLst/>
                  <a:gdLst>
                    <a:gd name="connsiteX0" fmla="*/ 1533906 w 1541353"/>
                    <a:gd name="connsiteY0" fmla="*/ 2278779 h 2278778"/>
                    <a:gd name="connsiteX1" fmla="*/ 536010 w 1541353"/>
                    <a:gd name="connsiteY1" fmla="*/ 2230712 h 2278778"/>
                    <a:gd name="connsiteX2" fmla="*/ 359313 w 1541353"/>
                    <a:gd name="connsiteY2" fmla="*/ 1427114 h 2278778"/>
                    <a:gd name="connsiteX3" fmla="*/ 137257 w 1541353"/>
                    <a:gd name="connsiteY3" fmla="*/ 1767645 h 2278778"/>
                    <a:gd name="connsiteX4" fmla="*/ 504 w 1541353"/>
                    <a:gd name="connsiteY4" fmla="*/ 1621413 h 2278778"/>
                    <a:gd name="connsiteX5" fmla="*/ 37738 w 1541353"/>
                    <a:gd name="connsiteY5" fmla="*/ 1452163 h 2278778"/>
                    <a:gd name="connsiteX6" fmla="*/ 97314 w 1541353"/>
                    <a:gd name="connsiteY6" fmla="*/ 1442008 h 2278778"/>
                    <a:gd name="connsiteX7" fmla="*/ 175846 w 1541353"/>
                    <a:gd name="connsiteY7" fmla="*/ 1545589 h 2278778"/>
                    <a:gd name="connsiteX8" fmla="*/ 271980 w 1541353"/>
                    <a:gd name="connsiteY8" fmla="*/ 1540173 h 2278778"/>
                    <a:gd name="connsiteX9" fmla="*/ 302445 w 1541353"/>
                    <a:gd name="connsiteY9" fmla="*/ 1330980 h 2278778"/>
                    <a:gd name="connsiteX10" fmla="*/ 229329 w 1541353"/>
                    <a:gd name="connsiteY10" fmla="*/ 881453 h 2278778"/>
                    <a:gd name="connsiteX11" fmla="*/ 110854 w 1541353"/>
                    <a:gd name="connsiteY11" fmla="*/ 413647 h 2278778"/>
                    <a:gd name="connsiteX12" fmla="*/ 57371 w 1541353"/>
                    <a:gd name="connsiteY12" fmla="*/ 0 h 2278778"/>
                    <a:gd name="connsiteX13" fmla="*/ 78358 w 1541353"/>
                    <a:gd name="connsiteY13" fmla="*/ 83948 h 2278778"/>
                    <a:gd name="connsiteX14" fmla="*/ 137934 w 1541353"/>
                    <a:gd name="connsiteY14" fmla="*/ 321575 h 2278778"/>
                    <a:gd name="connsiteX15" fmla="*/ 188709 w 1541353"/>
                    <a:gd name="connsiteY15" fmla="*/ 373027 h 2278778"/>
                    <a:gd name="connsiteX16" fmla="*/ 233391 w 1541353"/>
                    <a:gd name="connsiteY16" fmla="*/ 321575 h 2278778"/>
                    <a:gd name="connsiteX17" fmla="*/ 303122 w 1541353"/>
                    <a:gd name="connsiteY17" fmla="*/ 88010 h 2278778"/>
                    <a:gd name="connsiteX18" fmla="*/ 309215 w 1541353"/>
                    <a:gd name="connsiteY18" fmla="*/ 343915 h 2278778"/>
                    <a:gd name="connsiteX19" fmla="*/ 311246 w 1541353"/>
                    <a:gd name="connsiteY19" fmla="*/ 790058 h 2278778"/>
                    <a:gd name="connsiteX20" fmla="*/ 456124 w 1541353"/>
                    <a:gd name="connsiteY20" fmla="*/ 1332334 h 2278778"/>
                    <a:gd name="connsiteX21" fmla="*/ 783114 w 1541353"/>
                    <a:gd name="connsiteY21" fmla="*/ 1474504 h 2278778"/>
                    <a:gd name="connsiteX22" fmla="*/ 981475 w 1541353"/>
                    <a:gd name="connsiteY22" fmla="*/ 1471119 h 2278778"/>
                    <a:gd name="connsiteX23" fmla="*/ 1034281 w 1541353"/>
                    <a:gd name="connsiteY23" fmla="*/ 1534757 h 2278778"/>
                    <a:gd name="connsiteX24" fmla="*/ 977413 w 1541353"/>
                    <a:gd name="connsiteY24" fmla="*/ 1708746 h 2278778"/>
                    <a:gd name="connsiteX25" fmla="*/ 920545 w 1541353"/>
                    <a:gd name="connsiteY25" fmla="*/ 1869195 h 2278778"/>
                    <a:gd name="connsiteX26" fmla="*/ 925284 w 1541353"/>
                    <a:gd name="connsiteY26" fmla="*/ 1911845 h 2278778"/>
                    <a:gd name="connsiteX27" fmla="*/ 965904 w 1541353"/>
                    <a:gd name="connsiteY27" fmla="*/ 1903721 h 2278778"/>
                    <a:gd name="connsiteX28" fmla="*/ 1096565 w 1541353"/>
                    <a:gd name="connsiteY28" fmla="*/ 1750720 h 2278778"/>
                    <a:gd name="connsiteX29" fmla="*/ 1375488 w 1541353"/>
                    <a:gd name="connsiteY29" fmla="*/ 1241616 h 2278778"/>
                    <a:gd name="connsiteX30" fmla="*/ 1519689 w 1541353"/>
                    <a:gd name="connsiteY30" fmla="*/ 922073 h 2278778"/>
                    <a:gd name="connsiteX31" fmla="*/ 1541353 w 1541353"/>
                    <a:gd name="connsiteY31" fmla="*/ 898378 h 2278778"/>
                    <a:gd name="connsiteX32" fmla="*/ 1406630 w 1541353"/>
                    <a:gd name="connsiteY32" fmla="*/ 1316763 h 2278778"/>
                    <a:gd name="connsiteX33" fmla="*/ 1139216 w 1541353"/>
                    <a:gd name="connsiteY33" fmla="*/ 1911168 h 2278778"/>
                    <a:gd name="connsiteX34" fmla="*/ 1106720 w 1541353"/>
                    <a:gd name="connsiteY34" fmla="*/ 2092604 h 2278778"/>
                    <a:gd name="connsiteX35" fmla="*/ 1238058 w 1541353"/>
                    <a:gd name="connsiteY35" fmla="*/ 2206340 h 2278778"/>
                    <a:gd name="connsiteX36" fmla="*/ 1528490 w 1541353"/>
                    <a:gd name="connsiteY36" fmla="*/ 2134578 h 2278778"/>
                    <a:gd name="connsiteX37" fmla="*/ 1533906 w 1541353"/>
                    <a:gd name="connsiteY37" fmla="*/ 2278779 h 2278778"/>
                    <a:gd name="connsiteX38" fmla="*/ 1533906 w 1541353"/>
                    <a:gd name="connsiteY38" fmla="*/ 2278779 h 2278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41353" h="2278778">
                      <a:moveTo>
                        <a:pt x="1533906" y="2278779"/>
                      </a:moveTo>
                      <a:cubicBezTo>
                        <a:pt x="1378873" y="2276071"/>
                        <a:pt x="551580" y="2237482"/>
                        <a:pt x="536010" y="2230712"/>
                      </a:cubicBezTo>
                      <a:cubicBezTo>
                        <a:pt x="520439" y="2215141"/>
                        <a:pt x="472371" y="1621413"/>
                        <a:pt x="359313" y="1427114"/>
                      </a:cubicBezTo>
                      <a:cubicBezTo>
                        <a:pt x="359990" y="1704683"/>
                        <a:pt x="163660" y="1771030"/>
                        <a:pt x="137257" y="1767645"/>
                      </a:cubicBezTo>
                      <a:cubicBezTo>
                        <a:pt x="43831" y="1758843"/>
                        <a:pt x="-5590" y="1718901"/>
                        <a:pt x="504" y="1621413"/>
                      </a:cubicBezTo>
                      <a:cubicBezTo>
                        <a:pt x="3888" y="1562514"/>
                        <a:pt x="10658" y="1504969"/>
                        <a:pt x="37738" y="1452163"/>
                      </a:cubicBezTo>
                      <a:cubicBezTo>
                        <a:pt x="51955" y="1423052"/>
                        <a:pt x="70234" y="1416959"/>
                        <a:pt x="97314" y="1442008"/>
                      </a:cubicBezTo>
                      <a:cubicBezTo>
                        <a:pt x="129133" y="1472473"/>
                        <a:pt x="150797" y="1510385"/>
                        <a:pt x="175846" y="1545589"/>
                      </a:cubicBezTo>
                      <a:cubicBezTo>
                        <a:pt x="215112" y="1600426"/>
                        <a:pt x="242869" y="1600426"/>
                        <a:pt x="271980" y="1540173"/>
                      </a:cubicBezTo>
                      <a:cubicBezTo>
                        <a:pt x="303799" y="1474504"/>
                        <a:pt x="311923" y="1406127"/>
                        <a:pt x="302445" y="1330980"/>
                      </a:cubicBezTo>
                      <a:cubicBezTo>
                        <a:pt x="283489" y="1179332"/>
                        <a:pt x="253701" y="1031069"/>
                        <a:pt x="229329" y="881453"/>
                      </a:cubicBezTo>
                      <a:cubicBezTo>
                        <a:pt x="202926" y="721681"/>
                        <a:pt x="171107" y="564617"/>
                        <a:pt x="110854" y="413647"/>
                      </a:cubicBezTo>
                      <a:cubicBezTo>
                        <a:pt x="57371" y="282309"/>
                        <a:pt x="47216" y="143524"/>
                        <a:pt x="57371" y="0"/>
                      </a:cubicBezTo>
                      <a:cubicBezTo>
                        <a:pt x="75650" y="27080"/>
                        <a:pt x="71588" y="56868"/>
                        <a:pt x="78358" y="83948"/>
                      </a:cubicBezTo>
                      <a:cubicBezTo>
                        <a:pt x="84451" y="111028"/>
                        <a:pt x="114916" y="272831"/>
                        <a:pt x="137934" y="321575"/>
                      </a:cubicBezTo>
                      <a:cubicBezTo>
                        <a:pt x="148766" y="343915"/>
                        <a:pt x="157567" y="373027"/>
                        <a:pt x="188709" y="373027"/>
                      </a:cubicBezTo>
                      <a:cubicBezTo>
                        <a:pt x="217820" y="372349"/>
                        <a:pt x="225944" y="343239"/>
                        <a:pt x="233391" y="321575"/>
                      </a:cubicBezTo>
                      <a:cubicBezTo>
                        <a:pt x="251670" y="266738"/>
                        <a:pt x="294321" y="117121"/>
                        <a:pt x="303122" y="88010"/>
                      </a:cubicBezTo>
                      <a:cubicBezTo>
                        <a:pt x="322755" y="161803"/>
                        <a:pt x="309215" y="325637"/>
                        <a:pt x="309215" y="343915"/>
                      </a:cubicBezTo>
                      <a:cubicBezTo>
                        <a:pt x="309215" y="492855"/>
                        <a:pt x="301768" y="641118"/>
                        <a:pt x="311246" y="790058"/>
                      </a:cubicBezTo>
                      <a:cubicBezTo>
                        <a:pt x="322078" y="978941"/>
                        <a:pt x="366760" y="1163762"/>
                        <a:pt x="456124" y="1332334"/>
                      </a:cubicBezTo>
                      <a:cubicBezTo>
                        <a:pt x="530594" y="1470442"/>
                        <a:pt x="621989" y="1488044"/>
                        <a:pt x="783114" y="1474504"/>
                      </a:cubicBezTo>
                      <a:cubicBezTo>
                        <a:pt x="849460" y="1469088"/>
                        <a:pt x="915129" y="1469088"/>
                        <a:pt x="981475" y="1471119"/>
                      </a:cubicBezTo>
                      <a:cubicBezTo>
                        <a:pt x="1018033" y="1471796"/>
                        <a:pt x="1038343" y="1495491"/>
                        <a:pt x="1034281" y="1534757"/>
                      </a:cubicBezTo>
                      <a:cubicBezTo>
                        <a:pt x="1028188" y="1597041"/>
                        <a:pt x="999754" y="1651878"/>
                        <a:pt x="977413" y="1708746"/>
                      </a:cubicBezTo>
                      <a:cubicBezTo>
                        <a:pt x="955749" y="1762228"/>
                        <a:pt x="934085" y="1814357"/>
                        <a:pt x="920545" y="1869195"/>
                      </a:cubicBezTo>
                      <a:cubicBezTo>
                        <a:pt x="917160" y="1883411"/>
                        <a:pt x="913098" y="1899660"/>
                        <a:pt x="925284" y="1911845"/>
                      </a:cubicBezTo>
                      <a:cubicBezTo>
                        <a:pt x="940855" y="1925385"/>
                        <a:pt x="954395" y="1911845"/>
                        <a:pt x="965904" y="1903721"/>
                      </a:cubicBezTo>
                      <a:cubicBezTo>
                        <a:pt x="1024126" y="1865132"/>
                        <a:pt x="1060007" y="1807587"/>
                        <a:pt x="1096565" y="1750720"/>
                      </a:cubicBezTo>
                      <a:cubicBezTo>
                        <a:pt x="1201500" y="1587563"/>
                        <a:pt x="1292218" y="1416282"/>
                        <a:pt x="1375488" y="1241616"/>
                      </a:cubicBezTo>
                      <a:cubicBezTo>
                        <a:pt x="1426263" y="1136004"/>
                        <a:pt x="1471622" y="1028362"/>
                        <a:pt x="1519689" y="922073"/>
                      </a:cubicBezTo>
                      <a:cubicBezTo>
                        <a:pt x="1523074" y="913272"/>
                        <a:pt x="1525105" y="901086"/>
                        <a:pt x="1541353" y="898378"/>
                      </a:cubicBezTo>
                      <a:cubicBezTo>
                        <a:pt x="1504118" y="1041902"/>
                        <a:pt x="1456051" y="1179332"/>
                        <a:pt x="1406630" y="1316763"/>
                      </a:cubicBezTo>
                      <a:cubicBezTo>
                        <a:pt x="1333514" y="1521894"/>
                        <a:pt x="1227903" y="1713485"/>
                        <a:pt x="1139216" y="1911168"/>
                      </a:cubicBezTo>
                      <a:cubicBezTo>
                        <a:pt x="1114167" y="1968713"/>
                        <a:pt x="1096565" y="2028289"/>
                        <a:pt x="1106720" y="2092604"/>
                      </a:cubicBezTo>
                      <a:cubicBezTo>
                        <a:pt x="1119583" y="2171813"/>
                        <a:pt x="1174420" y="2198893"/>
                        <a:pt x="1238058" y="2206340"/>
                      </a:cubicBezTo>
                      <a:cubicBezTo>
                        <a:pt x="1340962" y="2217849"/>
                        <a:pt x="1442511" y="2197539"/>
                        <a:pt x="1528490" y="2134578"/>
                      </a:cubicBezTo>
                      <a:cubicBezTo>
                        <a:pt x="1524428" y="2211756"/>
                        <a:pt x="1544061" y="2253053"/>
                        <a:pt x="1533906" y="2278779"/>
                      </a:cubicBezTo>
                      <a:lnTo>
                        <a:pt x="1533906" y="2278779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18">
                  <a:extLst>
                    <a:ext uri="{FF2B5EF4-FFF2-40B4-BE49-F238E27FC236}">
                      <a16:creationId xmlns:a16="http://schemas.microsoft.com/office/drawing/2014/main" id="{DB881EB6-8F13-4CB4-BE4F-DA68BE167626}"/>
                    </a:ext>
                  </a:extLst>
                </p:cNvPr>
                <p:cNvSpPr/>
                <p:nvPr/>
              </p:nvSpPr>
              <p:spPr>
                <a:xfrm>
                  <a:off x="10803487" y="4262918"/>
                  <a:ext cx="1065483" cy="1368660"/>
                </a:xfrm>
                <a:custGeom>
                  <a:avLst/>
                  <a:gdLst>
                    <a:gd name="connsiteX0" fmla="*/ 967962 w 1604456"/>
                    <a:gd name="connsiteY0" fmla="*/ 1468411 h 2060996"/>
                    <a:gd name="connsiteX1" fmla="*/ 902969 w 1604456"/>
                    <a:gd name="connsiteY1" fmla="*/ 1545589 h 2060996"/>
                    <a:gd name="connsiteX2" fmla="*/ 870474 w 1604456"/>
                    <a:gd name="connsiteY2" fmla="*/ 1582147 h 2060996"/>
                    <a:gd name="connsiteX3" fmla="*/ 865057 w 1604456"/>
                    <a:gd name="connsiteY3" fmla="*/ 1614643 h 2060996"/>
                    <a:gd name="connsiteX4" fmla="*/ 894845 w 1604456"/>
                    <a:gd name="connsiteY4" fmla="*/ 1615320 h 2060996"/>
                    <a:gd name="connsiteX5" fmla="*/ 1011289 w 1604456"/>
                    <a:gd name="connsiteY5" fmla="*/ 1566576 h 2060996"/>
                    <a:gd name="connsiteX6" fmla="*/ 1495343 w 1604456"/>
                    <a:gd name="connsiteY6" fmla="*/ 1512416 h 2060996"/>
                    <a:gd name="connsiteX7" fmla="*/ 1586061 w 1604456"/>
                    <a:gd name="connsiteY7" fmla="*/ 1550328 h 2060996"/>
                    <a:gd name="connsiteX8" fmla="*/ 1604341 w 1604456"/>
                    <a:gd name="connsiteY8" fmla="*/ 1573346 h 2060996"/>
                    <a:gd name="connsiteX9" fmla="*/ 1576583 w 1604456"/>
                    <a:gd name="connsiteY9" fmla="*/ 1591625 h 2060996"/>
                    <a:gd name="connsiteX10" fmla="*/ 1508883 w 1604456"/>
                    <a:gd name="connsiteY10" fmla="*/ 1590948 h 2060996"/>
                    <a:gd name="connsiteX11" fmla="*/ 1205588 w 1604456"/>
                    <a:gd name="connsiteY11" fmla="*/ 1598395 h 2060996"/>
                    <a:gd name="connsiteX12" fmla="*/ 412823 w 1604456"/>
                    <a:gd name="connsiteY12" fmla="*/ 1862424 h 2060996"/>
                    <a:gd name="connsiteX13" fmla="*/ 115620 w 1604456"/>
                    <a:gd name="connsiteY13" fmla="*/ 2027612 h 2060996"/>
                    <a:gd name="connsiteX14" fmla="*/ 28287 w 1604456"/>
                    <a:gd name="connsiteY14" fmla="*/ 2060108 h 2060996"/>
                    <a:gd name="connsiteX15" fmla="*/ 1207 w 1604456"/>
                    <a:gd name="connsiteY15" fmla="*/ 2048599 h 2060996"/>
                    <a:gd name="connsiteX16" fmla="*/ 9330 w 1604456"/>
                    <a:gd name="connsiteY16" fmla="*/ 2029643 h 2060996"/>
                    <a:gd name="connsiteX17" fmla="*/ 86508 w 1604456"/>
                    <a:gd name="connsiteY17" fmla="*/ 1829251 h 2060996"/>
                    <a:gd name="connsiteX18" fmla="*/ 67553 w 1604456"/>
                    <a:gd name="connsiteY18" fmla="*/ 1343166 h 2060996"/>
                    <a:gd name="connsiteX19" fmla="*/ 108850 w 1604456"/>
                    <a:gd name="connsiteY19" fmla="*/ 962693 h 2060996"/>
                    <a:gd name="connsiteX20" fmla="*/ 142023 w 1604456"/>
                    <a:gd name="connsiteY20" fmla="*/ 621485 h 2060996"/>
                    <a:gd name="connsiteX21" fmla="*/ 204983 w 1604456"/>
                    <a:gd name="connsiteY21" fmla="*/ 77855 h 2060996"/>
                    <a:gd name="connsiteX22" fmla="*/ 235448 w 1604456"/>
                    <a:gd name="connsiteY22" fmla="*/ 0 h 2060996"/>
                    <a:gd name="connsiteX23" fmla="*/ 226648 w 1604456"/>
                    <a:gd name="connsiteY23" fmla="*/ 123214 h 2060996"/>
                    <a:gd name="connsiteX24" fmla="*/ 186028 w 1604456"/>
                    <a:gd name="connsiteY24" fmla="*/ 494886 h 2060996"/>
                    <a:gd name="connsiteX25" fmla="*/ 175873 w 1604456"/>
                    <a:gd name="connsiteY25" fmla="*/ 619454 h 2060996"/>
                    <a:gd name="connsiteX26" fmla="*/ 196860 w 1604456"/>
                    <a:gd name="connsiteY26" fmla="*/ 674968 h 2060996"/>
                    <a:gd name="connsiteX27" fmla="*/ 245603 w 1604456"/>
                    <a:gd name="connsiteY27" fmla="*/ 658720 h 2060996"/>
                    <a:gd name="connsiteX28" fmla="*/ 296378 w 1604456"/>
                    <a:gd name="connsiteY28" fmla="*/ 630286 h 2060996"/>
                    <a:gd name="connsiteX29" fmla="*/ 324135 w 1604456"/>
                    <a:gd name="connsiteY29" fmla="*/ 624870 h 2060996"/>
                    <a:gd name="connsiteX30" fmla="*/ 324135 w 1604456"/>
                    <a:gd name="connsiteY30" fmla="*/ 654658 h 2060996"/>
                    <a:gd name="connsiteX31" fmla="*/ 242218 w 1604456"/>
                    <a:gd name="connsiteY31" fmla="*/ 891608 h 2060996"/>
                    <a:gd name="connsiteX32" fmla="*/ 158270 w 1604456"/>
                    <a:gd name="connsiteY32" fmla="*/ 1354675 h 2060996"/>
                    <a:gd name="connsiteX33" fmla="*/ 158270 w 1604456"/>
                    <a:gd name="connsiteY33" fmla="*/ 1377016 h 2060996"/>
                    <a:gd name="connsiteX34" fmla="*/ 171133 w 1604456"/>
                    <a:gd name="connsiteY34" fmla="*/ 1402065 h 2060996"/>
                    <a:gd name="connsiteX35" fmla="*/ 188058 w 1604456"/>
                    <a:gd name="connsiteY35" fmla="*/ 1383786 h 2060996"/>
                    <a:gd name="connsiteX36" fmla="*/ 263883 w 1604456"/>
                    <a:gd name="connsiteY36" fmla="*/ 1226045 h 2060996"/>
                    <a:gd name="connsiteX37" fmla="*/ 293670 w 1604456"/>
                    <a:gd name="connsiteY37" fmla="*/ 1175947 h 2060996"/>
                    <a:gd name="connsiteX38" fmla="*/ 318043 w 1604456"/>
                    <a:gd name="connsiteY38" fmla="*/ 1159022 h 2060996"/>
                    <a:gd name="connsiteX39" fmla="*/ 337675 w 1604456"/>
                    <a:gd name="connsiteY39" fmla="*/ 1186102 h 2060996"/>
                    <a:gd name="connsiteX40" fmla="*/ 343091 w 1604456"/>
                    <a:gd name="connsiteY40" fmla="*/ 1462318 h 2060996"/>
                    <a:gd name="connsiteX41" fmla="*/ 320750 w 1604456"/>
                    <a:gd name="connsiteY41" fmla="*/ 1683696 h 2060996"/>
                    <a:gd name="connsiteX42" fmla="*/ 381680 w 1604456"/>
                    <a:gd name="connsiteY42" fmla="*/ 1730410 h 2060996"/>
                    <a:gd name="connsiteX43" fmla="*/ 527912 w 1604456"/>
                    <a:gd name="connsiteY43" fmla="*/ 1738534 h 2060996"/>
                    <a:gd name="connsiteX44" fmla="*/ 624046 w 1604456"/>
                    <a:gd name="connsiteY44" fmla="*/ 1727701 h 2060996"/>
                    <a:gd name="connsiteX45" fmla="*/ 735074 w 1604456"/>
                    <a:gd name="connsiteY45" fmla="*/ 1637661 h 2060996"/>
                    <a:gd name="connsiteX46" fmla="*/ 936142 w 1604456"/>
                    <a:gd name="connsiteY46" fmla="*/ 1474504 h 2060996"/>
                    <a:gd name="connsiteX47" fmla="*/ 960514 w 1604456"/>
                    <a:gd name="connsiteY47" fmla="*/ 1464349 h 2060996"/>
                    <a:gd name="connsiteX48" fmla="*/ 967962 w 1604456"/>
                    <a:gd name="connsiteY48" fmla="*/ 1468411 h 2060996"/>
                    <a:gd name="connsiteX49" fmla="*/ 967962 w 1604456"/>
                    <a:gd name="connsiteY49" fmla="*/ 1468411 h 206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604456" h="2060996">
                      <a:moveTo>
                        <a:pt x="967962" y="1468411"/>
                      </a:moveTo>
                      <a:cubicBezTo>
                        <a:pt x="946297" y="1494137"/>
                        <a:pt x="924634" y="1520540"/>
                        <a:pt x="902969" y="1545589"/>
                      </a:cubicBezTo>
                      <a:cubicBezTo>
                        <a:pt x="892137" y="1558452"/>
                        <a:pt x="879274" y="1568607"/>
                        <a:pt x="870474" y="1582147"/>
                      </a:cubicBezTo>
                      <a:cubicBezTo>
                        <a:pt x="864381" y="1590948"/>
                        <a:pt x="854902" y="1602457"/>
                        <a:pt x="865057" y="1614643"/>
                      </a:cubicBezTo>
                      <a:cubicBezTo>
                        <a:pt x="873182" y="1623444"/>
                        <a:pt x="884690" y="1620059"/>
                        <a:pt x="894845" y="1615320"/>
                      </a:cubicBezTo>
                      <a:cubicBezTo>
                        <a:pt x="933434" y="1599072"/>
                        <a:pt x="972024" y="1582824"/>
                        <a:pt x="1011289" y="1566576"/>
                      </a:cubicBezTo>
                      <a:cubicBezTo>
                        <a:pt x="1166999" y="1502261"/>
                        <a:pt x="1329479" y="1488721"/>
                        <a:pt x="1495343" y="1512416"/>
                      </a:cubicBezTo>
                      <a:cubicBezTo>
                        <a:pt x="1528516" y="1517155"/>
                        <a:pt x="1557628" y="1534080"/>
                        <a:pt x="1586061" y="1550328"/>
                      </a:cubicBezTo>
                      <a:cubicBezTo>
                        <a:pt x="1594863" y="1555744"/>
                        <a:pt x="1605694" y="1561837"/>
                        <a:pt x="1604341" y="1573346"/>
                      </a:cubicBezTo>
                      <a:cubicBezTo>
                        <a:pt x="1602309" y="1587563"/>
                        <a:pt x="1588093" y="1590271"/>
                        <a:pt x="1576583" y="1591625"/>
                      </a:cubicBezTo>
                      <a:cubicBezTo>
                        <a:pt x="1554243" y="1592302"/>
                        <a:pt x="1531225" y="1594333"/>
                        <a:pt x="1508883" y="1590948"/>
                      </a:cubicBezTo>
                      <a:cubicBezTo>
                        <a:pt x="1407333" y="1574700"/>
                        <a:pt x="1305107" y="1583501"/>
                        <a:pt x="1205588" y="1598395"/>
                      </a:cubicBezTo>
                      <a:cubicBezTo>
                        <a:pt x="925310" y="1639015"/>
                        <a:pt x="669404" y="1752074"/>
                        <a:pt x="412823" y="1862424"/>
                      </a:cubicBezTo>
                      <a:cubicBezTo>
                        <a:pt x="307210" y="1907106"/>
                        <a:pt x="211076" y="1966682"/>
                        <a:pt x="115620" y="2027612"/>
                      </a:cubicBezTo>
                      <a:cubicBezTo>
                        <a:pt x="88540" y="2044537"/>
                        <a:pt x="58752" y="2052661"/>
                        <a:pt x="28287" y="2060108"/>
                      </a:cubicBezTo>
                      <a:cubicBezTo>
                        <a:pt x="17455" y="2062816"/>
                        <a:pt x="6623" y="2059431"/>
                        <a:pt x="1207" y="2048599"/>
                      </a:cubicBezTo>
                      <a:cubicBezTo>
                        <a:pt x="-2178" y="2040475"/>
                        <a:pt x="1884" y="2034382"/>
                        <a:pt x="9330" y="2029643"/>
                      </a:cubicBezTo>
                      <a:cubicBezTo>
                        <a:pt x="77030" y="1979545"/>
                        <a:pt x="83123" y="1903044"/>
                        <a:pt x="86508" y="1829251"/>
                      </a:cubicBezTo>
                      <a:cubicBezTo>
                        <a:pt x="94633" y="1666772"/>
                        <a:pt x="66875" y="1505646"/>
                        <a:pt x="67553" y="1343166"/>
                      </a:cubicBezTo>
                      <a:cubicBezTo>
                        <a:pt x="68230" y="1213859"/>
                        <a:pt x="91248" y="1088615"/>
                        <a:pt x="108850" y="962693"/>
                      </a:cubicBezTo>
                      <a:cubicBezTo>
                        <a:pt x="125098" y="849634"/>
                        <a:pt x="135930" y="735898"/>
                        <a:pt x="142023" y="621485"/>
                      </a:cubicBezTo>
                      <a:cubicBezTo>
                        <a:pt x="150823" y="439372"/>
                        <a:pt x="156240" y="256583"/>
                        <a:pt x="204983" y="77855"/>
                      </a:cubicBezTo>
                      <a:cubicBezTo>
                        <a:pt x="211076" y="52806"/>
                        <a:pt x="216493" y="26403"/>
                        <a:pt x="235448" y="0"/>
                      </a:cubicBezTo>
                      <a:cubicBezTo>
                        <a:pt x="246958" y="46713"/>
                        <a:pt x="233418" y="85302"/>
                        <a:pt x="226648" y="123214"/>
                      </a:cubicBezTo>
                      <a:cubicBezTo>
                        <a:pt x="204983" y="246428"/>
                        <a:pt x="179935" y="368964"/>
                        <a:pt x="186028" y="494886"/>
                      </a:cubicBezTo>
                      <a:cubicBezTo>
                        <a:pt x="188735" y="536860"/>
                        <a:pt x="174518" y="577480"/>
                        <a:pt x="175873" y="619454"/>
                      </a:cubicBezTo>
                      <a:cubicBezTo>
                        <a:pt x="176550" y="641118"/>
                        <a:pt x="176550" y="664136"/>
                        <a:pt x="196860" y="674968"/>
                      </a:cubicBezTo>
                      <a:cubicBezTo>
                        <a:pt x="215138" y="685123"/>
                        <a:pt x="230033" y="666167"/>
                        <a:pt x="245603" y="658720"/>
                      </a:cubicBezTo>
                      <a:cubicBezTo>
                        <a:pt x="262528" y="650596"/>
                        <a:pt x="278776" y="639087"/>
                        <a:pt x="296378" y="630286"/>
                      </a:cubicBezTo>
                      <a:cubicBezTo>
                        <a:pt x="305179" y="625547"/>
                        <a:pt x="314658" y="616069"/>
                        <a:pt x="324135" y="624870"/>
                      </a:cubicBezTo>
                      <a:cubicBezTo>
                        <a:pt x="332936" y="632994"/>
                        <a:pt x="327520" y="644503"/>
                        <a:pt x="324135" y="654658"/>
                      </a:cubicBezTo>
                      <a:cubicBezTo>
                        <a:pt x="296378" y="733867"/>
                        <a:pt x="269298" y="812399"/>
                        <a:pt x="242218" y="891608"/>
                      </a:cubicBezTo>
                      <a:cubicBezTo>
                        <a:pt x="190766" y="1041225"/>
                        <a:pt x="159625" y="1195580"/>
                        <a:pt x="158270" y="1354675"/>
                      </a:cubicBezTo>
                      <a:cubicBezTo>
                        <a:pt x="158270" y="1362122"/>
                        <a:pt x="158270" y="1370246"/>
                        <a:pt x="158270" y="1377016"/>
                      </a:cubicBezTo>
                      <a:cubicBezTo>
                        <a:pt x="158948" y="1387171"/>
                        <a:pt x="157593" y="1400034"/>
                        <a:pt x="171133" y="1402065"/>
                      </a:cubicBezTo>
                      <a:cubicBezTo>
                        <a:pt x="181965" y="1404096"/>
                        <a:pt x="184673" y="1391233"/>
                        <a:pt x="188058" y="1383786"/>
                      </a:cubicBezTo>
                      <a:cubicBezTo>
                        <a:pt x="213108" y="1330980"/>
                        <a:pt x="237480" y="1278851"/>
                        <a:pt x="263883" y="1226045"/>
                      </a:cubicBezTo>
                      <a:cubicBezTo>
                        <a:pt x="272006" y="1209120"/>
                        <a:pt x="283515" y="1192872"/>
                        <a:pt x="293670" y="1175947"/>
                      </a:cubicBezTo>
                      <a:cubicBezTo>
                        <a:pt x="299086" y="1165792"/>
                        <a:pt x="305179" y="1156991"/>
                        <a:pt x="318043" y="1159022"/>
                      </a:cubicBezTo>
                      <a:cubicBezTo>
                        <a:pt x="332259" y="1161730"/>
                        <a:pt x="336321" y="1174593"/>
                        <a:pt x="337675" y="1186102"/>
                      </a:cubicBezTo>
                      <a:cubicBezTo>
                        <a:pt x="353923" y="1277497"/>
                        <a:pt x="351215" y="1370246"/>
                        <a:pt x="343091" y="1462318"/>
                      </a:cubicBezTo>
                      <a:cubicBezTo>
                        <a:pt x="336998" y="1536111"/>
                        <a:pt x="319396" y="1609227"/>
                        <a:pt x="320750" y="1683696"/>
                      </a:cubicBezTo>
                      <a:cubicBezTo>
                        <a:pt x="321428" y="1736502"/>
                        <a:pt x="334968" y="1748011"/>
                        <a:pt x="381680" y="1730410"/>
                      </a:cubicBezTo>
                      <a:cubicBezTo>
                        <a:pt x="432455" y="1710776"/>
                        <a:pt x="477814" y="1699267"/>
                        <a:pt x="527912" y="1738534"/>
                      </a:cubicBezTo>
                      <a:cubicBezTo>
                        <a:pt x="557700" y="1762905"/>
                        <a:pt x="594258" y="1746657"/>
                        <a:pt x="624046" y="1727701"/>
                      </a:cubicBezTo>
                      <a:cubicBezTo>
                        <a:pt x="664666" y="1701976"/>
                        <a:pt x="701224" y="1672187"/>
                        <a:pt x="735074" y="1637661"/>
                      </a:cubicBezTo>
                      <a:cubicBezTo>
                        <a:pt x="795327" y="1576054"/>
                        <a:pt x="858287" y="1515801"/>
                        <a:pt x="936142" y="1474504"/>
                      </a:cubicBezTo>
                      <a:cubicBezTo>
                        <a:pt x="944267" y="1471119"/>
                        <a:pt x="952390" y="1468411"/>
                        <a:pt x="960514" y="1464349"/>
                      </a:cubicBezTo>
                      <a:cubicBezTo>
                        <a:pt x="962545" y="1462995"/>
                        <a:pt x="965254" y="1465703"/>
                        <a:pt x="967962" y="1468411"/>
                      </a:cubicBezTo>
                      <a:lnTo>
                        <a:pt x="967962" y="146841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19">
                  <a:extLst>
                    <a:ext uri="{FF2B5EF4-FFF2-40B4-BE49-F238E27FC236}">
                      <a16:creationId xmlns:a16="http://schemas.microsoft.com/office/drawing/2014/main" id="{F82687CB-349F-4DC8-BDE1-6B6E6C88B29F}"/>
                    </a:ext>
                  </a:extLst>
                </p:cNvPr>
                <p:cNvSpPr/>
                <p:nvPr/>
              </p:nvSpPr>
              <p:spPr>
                <a:xfrm>
                  <a:off x="7648703" y="5213321"/>
                  <a:ext cx="547144" cy="748473"/>
                </a:xfrm>
                <a:custGeom>
                  <a:avLst/>
                  <a:gdLst>
                    <a:gd name="connsiteX0" fmla="*/ 135380 w 823917"/>
                    <a:gd name="connsiteY0" fmla="*/ 228161 h 1127087"/>
                    <a:gd name="connsiteX1" fmla="*/ 288382 w 823917"/>
                    <a:gd name="connsiteY1" fmla="*/ 31154 h 1127087"/>
                    <a:gd name="connsiteX2" fmla="*/ 307338 w 823917"/>
                    <a:gd name="connsiteY2" fmla="*/ 1366 h 1127087"/>
                    <a:gd name="connsiteX3" fmla="*/ 444092 w 823917"/>
                    <a:gd name="connsiteY3" fmla="*/ 23707 h 1127087"/>
                    <a:gd name="connsiteX4" fmla="*/ 282966 w 823917"/>
                    <a:gd name="connsiteY4" fmla="*/ 191602 h 1127087"/>
                    <a:gd name="connsiteX5" fmla="*/ 127256 w 823917"/>
                    <a:gd name="connsiteY5" fmla="*/ 515208 h 1127087"/>
                    <a:gd name="connsiteX6" fmla="*/ 127256 w 823917"/>
                    <a:gd name="connsiteY6" fmla="*/ 714923 h 1127087"/>
                    <a:gd name="connsiteX7" fmla="*/ 212558 w 823917"/>
                    <a:gd name="connsiteY7" fmla="*/ 739972 h 1127087"/>
                    <a:gd name="connsiteX8" fmla="*/ 278227 w 823917"/>
                    <a:gd name="connsiteY8" fmla="*/ 693936 h 1127087"/>
                    <a:gd name="connsiteX9" fmla="*/ 289059 w 823917"/>
                    <a:gd name="connsiteY9" fmla="*/ 773145 h 1127087"/>
                    <a:gd name="connsiteX10" fmla="*/ 362852 w 823917"/>
                    <a:gd name="connsiteY10" fmla="*/ 915315 h 1127087"/>
                    <a:gd name="connsiteX11" fmla="*/ 635683 w 823917"/>
                    <a:gd name="connsiteY11" fmla="*/ 1017541 h 1127087"/>
                    <a:gd name="connsiteX12" fmla="*/ 717599 w 823917"/>
                    <a:gd name="connsiteY12" fmla="*/ 983691 h 1127087"/>
                    <a:gd name="connsiteX13" fmla="*/ 696612 w 823917"/>
                    <a:gd name="connsiteY13" fmla="*/ 897036 h 1127087"/>
                    <a:gd name="connsiteX14" fmla="*/ 446123 w 823917"/>
                    <a:gd name="connsiteY14" fmla="*/ 626913 h 1127087"/>
                    <a:gd name="connsiteX15" fmla="*/ 446800 w 823917"/>
                    <a:gd name="connsiteY15" fmla="*/ 593063 h 1127087"/>
                    <a:gd name="connsiteX16" fmla="*/ 478619 w 823917"/>
                    <a:gd name="connsiteY16" fmla="*/ 601187 h 1127087"/>
                    <a:gd name="connsiteX17" fmla="*/ 746033 w 823917"/>
                    <a:gd name="connsiteY17" fmla="*/ 866571 h 1127087"/>
                    <a:gd name="connsiteX18" fmla="*/ 790716 w 823917"/>
                    <a:gd name="connsiteY18" fmla="*/ 1022280 h 1127087"/>
                    <a:gd name="connsiteX19" fmla="*/ 814410 w 823917"/>
                    <a:gd name="connsiteY19" fmla="*/ 1106905 h 1127087"/>
                    <a:gd name="connsiteX20" fmla="*/ 802901 w 823917"/>
                    <a:gd name="connsiteY20" fmla="*/ 1126538 h 1127087"/>
                    <a:gd name="connsiteX21" fmla="*/ 135380 w 823917"/>
                    <a:gd name="connsiteY21" fmla="*/ 1090657 h 1127087"/>
                    <a:gd name="connsiteX22" fmla="*/ 48047 w 823917"/>
                    <a:gd name="connsiteY22" fmla="*/ 773822 h 1127087"/>
                    <a:gd name="connsiteX23" fmla="*/ 1334 w 823917"/>
                    <a:gd name="connsiteY23" fmla="*/ 527394 h 1127087"/>
                    <a:gd name="connsiteX24" fmla="*/ 73097 w 823917"/>
                    <a:gd name="connsiteY24" fmla="*/ 278935 h 1127087"/>
                    <a:gd name="connsiteX25" fmla="*/ 135380 w 823917"/>
                    <a:gd name="connsiteY25" fmla="*/ 228161 h 1127087"/>
                    <a:gd name="connsiteX26" fmla="*/ 135380 w 823917"/>
                    <a:gd name="connsiteY26" fmla="*/ 228161 h 1127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23917" h="1127087">
                      <a:moveTo>
                        <a:pt x="135380" y="228161"/>
                      </a:moveTo>
                      <a:cubicBezTo>
                        <a:pt x="213912" y="174001"/>
                        <a:pt x="266041" y="129996"/>
                        <a:pt x="288382" y="31154"/>
                      </a:cubicBezTo>
                      <a:cubicBezTo>
                        <a:pt x="291090" y="20322"/>
                        <a:pt x="301245" y="11521"/>
                        <a:pt x="307338" y="1366"/>
                      </a:cubicBezTo>
                      <a:cubicBezTo>
                        <a:pt x="345927" y="-2019"/>
                        <a:pt x="456955" y="-665"/>
                        <a:pt x="444092" y="23707"/>
                      </a:cubicBezTo>
                      <a:cubicBezTo>
                        <a:pt x="436645" y="36570"/>
                        <a:pt x="329679" y="150306"/>
                        <a:pt x="282966" y="191602"/>
                      </a:cubicBezTo>
                      <a:cubicBezTo>
                        <a:pt x="184801" y="278258"/>
                        <a:pt x="146212" y="391317"/>
                        <a:pt x="127256" y="515208"/>
                      </a:cubicBezTo>
                      <a:cubicBezTo>
                        <a:pt x="117101" y="581554"/>
                        <a:pt x="111008" y="648577"/>
                        <a:pt x="127256" y="714923"/>
                      </a:cubicBezTo>
                      <a:cubicBezTo>
                        <a:pt x="140796" y="771791"/>
                        <a:pt x="168553" y="778561"/>
                        <a:pt x="212558" y="739972"/>
                      </a:cubicBezTo>
                      <a:cubicBezTo>
                        <a:pt x="233545" y="721693"/>
                        <a:pt x="250470" y="682427"/>
                        <a:pt x="278227" y="693936"/>
                      </a:cubicBezTo>
                      <a:cubicBezTo>
                        <a:pt x="305307" y="705445"/>
                        <a:pt x="289059" y="745388"/>
                        <a:pt x="289059" y="773145"/>
                      </a:cubicBezTo>
                      <a:cubicBezTo>
                        <a:pt x="289736" y="833397"/>
                        <a:pt x="318170" y="880111"/>
                        <a:pt x="362852" y="915315"/>
                      </a:cubicBezTo>
                      <a:cubicBezTo>
                        <a:pt x="442738" y="977599"/>
                        <a:pt x="534810" y="1010094"/>
                        <a:pt x="635683" y="1017541"/>
                      </a:cubicBezTo>
                      <a:cubicBezTo>
                        <a:pt x="668178" y="1020249"/>
                        <a:pt x="703382" y="1012802"/>
                        <a:pt x="717599" y="983691"/>
                      </a:cubicBezTo>
                      <a:cubicBezTo>
                        <a:pt x="731817" y="953904"/>
                        <a:pt x="717599" y="925470"/>
                        <a:pt x="696612" y="897036"/>
                      </a:cubicBezTo>
                      <a:cubicBezTo>
                        <a:pt x="639744" y="822566"/>
                        <a:pt x="469818" y="677688"/>
                        <a:pt x="446123" y="626913"/>
                      </a:cubicBezTo>
                      <a:cubicBezTo>
                        <a:pt x="440707" y="616081"/>
                        <a:pt x="437999" y="601864"/>
                        <a:pt x="446800" y="593063"/>
                      </a:cubicBezTo>
                      <a:cubicBezTo>
                        <a:pt x="457632" y="582908"/>
                        <a:pt x="469141" y="595094"/>
                        <a:pt x="478619" y="601187"/>
                      </a:cubicBezTo>
                      <a:cubicBezTo>
                        <a:pt x="533456" y="636391"/>
                        <a:pt x="702706" y="823242"/>
                        <a:pt x="746033" y="866571"/>
                      </a:cubicBezTo>
                      <a:cubicBezTo>
                        <a:pt x="790716" y="910575"/>
                        <a:pt x="817795" y="958642"/>
                        <a:pt x="790716" y="1022280"/>
                      </a:cubicBezTo>
                      <a:cubicBezTo>
                        <a:pt x="776498" y="1054776"/>
                        <a:pt x="793423" y="1085241"/>
                        <a:pt x="814410" y="1106905"/>
                      </a:cubicBezTo>
                      <a:cubicBezTo>
                        <a:pt x="835397" y="1127892"/>
                        <a:pt x="817118" y="1126538"/>
                        <a:pt x="802901" y="1126538"/>
                      </a:cubicBezTo>
                      <a:cubicBezTo>
                        <a:pt x="737232" y="1131277"/>
                        <a:pt x="136734" y="1104197"/>
                        <a:pt x="135380" y="1090657"/>
                      </a:cubicBezTo>
                      <a:cubicBezTo>
                        <a:pt x="118455" y="993846"/>
                        <a:pt x="73097" y="869279"/>
                        <a:pt x="48047" y="773822"/>
                      </a:cubicBezTo>
                      <a:cubicBezTo>
                        <a:pt x="26383" y="692582"/>
                        <a:pt x="7428" y="611342"/>
                        <a:pt x="1334" y="527394"/>
                      </a:cubicBezTo>
                      <a:cubicBezTo>
                        <a:pt x="-6112" y="436676"/>
                        <a:pt x="17583" y="352728"/>
                        <a:pt x="73097" y="278935"/>
                      </a:cubicBezTo>
                      <a:cubicBezTo>
                        <a:pt x="83928" y="264041"/>
                        <a:pt x="112362" y="246440"/>
                        <a:pt x="135380" y="228161"/>
                      </a:cubicBezTo>
                      <a:lnTo>
                        <a:pt x="135380" y="22816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21">
                  <a:extLst>
                    <a:ext uri="{FF2B5EF4-FFF2-40B4-BE49-F238E27FC236}">
                      <a16:creationId xmlns:a16="http://schemas.microsoft.com/office/drawing/2014/main" id="{985381A5-EEFF-4105-999C-029FBEFC4C2F}"/>
                    </a:ext>
                  </a:extLst>
                </p:cNvPr>
                <p:cNvSpPr/>
                <p:nvPr/>
              </p:nvSpPr>
              <p:spPr>
                <a:xfrm>
                  <a:off x="8440849" y="5631438"/>
                  <a:ext cx="302567" cy="72199"/>
                </a:xfrm>
                <a:custGeom>
                  <a:avLst/>
                  <a:gdLst>
                    <a:gd name="connsiteX0" fmla="*/ 314805 w 455620"/>
                    <a:gd name="connsiteY0" fmla="*/ 0 h 108721"/>
                    <a:gd name="connsiteX1" fmla="*/ 455620 w 455620"/>
                    <a:gd name="connsiteY1" fmla="*/ 82594 h 108721"/>
                    <a:gd name="connsiteX2" fmla="*/ 270123 w 455620"/>
                    <a:gd name="connsiteY2" fmla="*/ 83948 h 108721"/>
                    <a:gd name="connsiteX3" fmla="*/ 0 w 455620"/>
                    <a:gd name="connsiteY3" fmla="*/ 58899 h 108721"/>
                    <a:gd name="connsiteX4" fmla="*/ 261999 w 455620"/>
                    <a:gd name="connsiteY4" fmla="*/ 1354 h 108721"/>
                    <a:gd name="connsiteX5" fmla="*/ 314805 w 455620"/>
                    <a:gd name="connsiteY5" fmla="*/ 0 h 108721"/>
                    <a:gd name="connsiteX6" fmla="*/ 314805 w 455620"/>
                    <a:gd name="connsiteY6" fmla="*/ 0 h 10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5620" h="108721">
                      <a:moveTo>
                        <a:pt x="314805" y="0"/>
                      </a:moveTo>
                      <a:cubicBezTo>
                        <a:pt x="370319" y="7447"/>
                        <a:pt x="420417" y="27080"/>
                        <a:pt x="455620" y="82594"/>
                      </a:cubicBezTo>
                      <a:cubicBezTo>
                        <a:pt x="398753" y="114413"/>
                        <a:pt x="333084" y="119829"/>
                        <a:pt x="270123" y="83948"/>
                      </a:cubicBezTo>
                      <a:cubicBezTo>
                        <a:pt x="182790" y="44005"/>
                        <a:pt x="91395" y="8801"/>
                        <a:pt x="0" y="58899"/>
                      </a:cubicBezTo>
                      <a:cubicBezTo>
                        <a:pt x="68377" y="7447"/>
                        <a:pt x="155710" y="7447"/>
                        <a:pt x="261999" y="1354"/>
                      </a:cubicBezTo>
                      <a:cubicBezTo>
                        <a:pt x="279601" y="0"/>
                        <a:pt x="297203" y="0"/>
                        <a:pt x="314805" y="0"/>
                      </a:cubicBezTo>
                      <a:lnTo>
                        <a:pt x="314805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7FEDEF-CD73-4E35-BC7D-21BE49DD2BA6}"/>
                  </a:ext>
                </a:extLst>
              </p:cNvPr>
              <p:cNvGrpSpPr/>
              <p:nvPr/>
            </p:nvGrpSpPr>
            <p:grpSpPr>
              <a:xfrm>
                <a:off x="8329747" y="4142405"/>
                <a:ext cx="2189032" cy="490333"/>
                <a:chOff x="8311497" y="5660309"/>
                <a:chExt cx="2189032" cy="490333"/>
              </a:xfrm>
            </p:grpSpPr>
            <p:sp>
              <p:nvSpPr>
                <p:cNvPr id="33" name="Freeform: Shape 53">
                  <a:extLst>
                    <a:ext uri="{FF2B5EF4-FFF2-40B4-BE49-F238E27FC236}">
                      <a16:creationId xmlns:a16="http://schemas.microsoft.com/office/drawing/2014/main" id="{D0D9077F-AC72-4602-9119-FD672CD116E0}"/>
                    </a:ext>
                  </a:extLst>
                </p:cNvPr>
                <p:cNvSpPr/>
                <p:nvPr/>
              </p:nvSpPr>
              <p:spPr>
                <a:xfrm>
                  <a:off x="8311497" y="5660309"/>
                  <a:ext cx="849129" cy="394227"/>
                </a:xfrm>
                <a:custGeom>
                  <a:avLst/>
                  <a:gdLst>
                    <a:gd name="connsiteX0" fmla="*/ 479574 w 849129"/>
                    <a:gd name="connsiteY0" fmla="*/ 322251 h 394227"/>
                    <a:gd name="connsiteX1" fmla="*/ 483171 w 849129"/>
                    <a:gd name="connsiteY1" fmla="*/ 367209 h 394227"/>
                    <a:gd name="connsiteX2" fmla="*/ 381566 w 849129"/>
                    <a:gd name="connsiteY2" fmla="*/ 357768 h 394227"/>
                    <a:gd name="connsiteX3" fmla="*/ 417982 w 849129"/>
                    <a:gd name="connsiteY3" fmla="*/ 364062 h 394227"/>
                    <a:gd name="connsiteX4" fmla="*/ 479574 w 849129"/>
                    <a:gd name="connsiteY4" fmla="*/ 322251 h 394227"/>
                    <a:gd name="connsiteX5" fmla="*/ 293000 w 849129"/>
                    <a:gd name="connsiteY5" fmla="*/ 315057 h 394227"/>
                    <a:gd name="connsiteX6" fmla="*/ 298395 w 849129"/>
                    <a:gd name="connsiteY6" fmla="*/ 357767 h 394227"/>
                    <a:gd name="connsiteX7" fmla="*/ 199487 w 849129"/>
                    <a:gd name="connsiteY7" fmla="*/ 360015 h 394227"/>
                    <a:gd name="connsiteX8" fmla="*/ 234554 w 849129"/>
                    <a:gd name="connsiteY8" fmla="*/ 361364 h 394227"/>
                    <a:gd name="connsiteX9" fmla="*/ 293000 w 849129"/>
                    <a:gd name="connsiteY9" fmla="*/ 315057 h 394227"/>
                    <a:gd name="connsiteX10" fmla="*/ 648617 w 849129"/>
                    <a:gd name="connsiteY10" fmla="*/ 294826 h 394227"/>
                    <a:gd name="connsiteX11" fmla="*/ 656710 w 849129"/>
                    <a:gd name="connsiteY11" fmla="*/ 318654 h 394227"/>
                    <a:gd name="connsiteX12" fmla="*/ 662105 w 849129"/>
                    <a:gd name="connsiteY12" fmla="*/ 346528 h 394227"/>
                    <a:gd name="connsiteX13" fmla="*/ 637378 w 849129"/>
                    <a:gd name="connsiteY13" fmla="*/ 383844 h 394227"/>
                    <a:gd name="connsiteX14" fmla="*/ 543865 w 849129"/>
                    <a:gd name="connsiteY14" fmla="*/ 365860 h 394227"/>
                    <a:gd name="connsiteX15" fmla="*/ 520487 w 849129"/>
                    <a:gd name="connsiteY15" fmla="*/ 331692 h 394227"/>
                    <a:gd name="connsiteX16" fmla="*/ 547012 w 849129"/>
                    <a:gd name="connsiteY16" fmla="*/ 355070 h 394227"/>
                    <a:gd name="connsiteX17" fmla="*/ 609953 w 849129"/>
                    <a:gd name="connsiteY17" fmla="*/ 364511 h 394227"/>
                    <a:gd name="connsiteX18" fmla="*/ 645021 w 849129"/>
                    <a:gd name="connsiteY18" fmla="*/ 329444 h 394227"/>
                    <a:gd name="connsiteX19" fmla="*/ 648617 w 849129"/>
                    <a:gd name="connsiteY19" fmla="*/ 294826 h 394227"/>
                    <a:gd name="connsiteX20" fmla="*/ 93836 w 849129"/>
                    <a:gd name="connsiteY20" fmla="*/ 230537 h 394227"/>
                    <a:gd name="connsiteX21" fmla="*/ 106424 w 849129"/>
                    <a:gd name="connsiteY21" fmla="*/ 243126 h 394227"/>
                    <a:gd name="connsiteX22" fmla="*/ 124407 w 849129"/>
                    <a:gd name="connsiteY22" fmla="*/ 278642 h 394227"/>
                    <a:gd name="connsiteX23" fmla="*/ 158126 w 849129"/>
                    <a:gd name="connsiteY23" fmla="*/ 316857 h 394227"/>
                    <a:gd name="connsiteX24" fmla="*/ 86643 w 849129"/>
                    <a:gd name="connsiteY24" fmla="*/ 249869 h 394227"/>
                    <a:gd name="connsiteX25" fmla="*/ 93836 w 849129"/>
                    <a:gd name="connsiteY25" fmla="*/ 230537 h 394227"/>
                    <a:gd name="connsiteX26" fmla="*/ 237096 w 849129"/>
                    <a:gd name="connsiteY26" fmla="*/ 101633 h 394227"/>
                    <a:gd name="connsiteX27" fmla="*/ 241747 w 849129"/>
                    <a:gd name="connsiteY27" fmla="*/ 110049 h 394227"/>
                    <a:gd name="connsiteX28" fmla="*/ 292550 w 849129"/>
                    <a:gd name="connsiteY28" fmla="*/ 243125 h 394227"/>
                    <a:gd name="connsiteX29" fmla="*/ 260180 w 849129"/>
                    <a:gd name="connsiteY29" fmla="*/ 257961 h 394227"/>
                    <a:gd name="connsiteX30" fmla="*/ 223314 w 849129"/>
                    <a:gd name="connsiteY30" fmla="*/ 113646 h 394227"/>
                    <a:gd name="connsiteX31" fmla="*/ 237096 w 849129"/>
                    <a:gd name="connsiteY31" fmla="*/ 101633 h 394227"/>
                    <a:gd name="connsiteX32" fmla="*/ 392806 w 849129"/>
                    <a:gd name="connsiteY32" fmla="*/ 72733 h 394227"/>
                    <a:gd name="connsiteX33" fmla="*/ 403147 w 849129"/>
                    <a:gd name="connsiteY33" fmla="*/ 79028 h 394227"/>
                    <a:gd name="connsiteX34" fmla="*/ 456646 w 849129"/>
                    <a:gd name="connsiteY34" fmla="*/ 189625 h 394227"/>
                    <a:gd name="connsiteX35" fmla="*/ 440911 w 849129"/>
                    <a:gd name="connsiteY35" fmla="*/ 197717 h 394227"/>
                    <a:gd name="connsiteX36" fmla="*/ 426974 w 849129"/>
                    <a:gd name="connsiteY36" fmla="*/ 212553 h 394227"/>
                    <a:gd name="connsiteX37" fmla="*/ 388759 w 849129"/>
                    <a:gd name="connsiteY37" fmla="*/ 89368 h 394227"/>
                    <a:gd name="connsiteX38" fmla="*/ 392806 w 849129"/>
                    <a:gd name="connsiteY38" fmla="*/ 72733 h 394227"/>
                    <a:gd name="connsiteX39" fmla="*/ 547012 w 849129"/>
                    <a:gd name="connsiteY39" fmla="*/ 43062 h 394227"/>
                    <a:gd name="connsiteX40" fmla="*/ 617596 w 849129"/>
                    <a:gd name="connsiteY40" fmla="*/ 134777 h 394227"/>
                    <a:gd name="connsiteX41" fmla="*/ 726844 w 849129"/>
                    <a:gd name="connsiteY41" fmla="*/ 327646 h 394227"/>
                    <a:gd name="connsiteX42" fmla="*/ 801924 w 849129"/>
                    <a:gd name="connsiteY42" fmla="*/ 373503 h 394227"/>
                    <a:gd name="connsiteX43" fmla="*/ 849129 w 849129"/>
                    <a:gd name="connsiteY43" fmla="*/ 339784 h 394227"/>
                    <a:gd name="connsiteX44" fmla="*/ 843284 w 849129"/>
                    <a:gd name="connsiteY44" fmla="*/ 367209 h 394227"/>
                    <a:gd name="connsiteX45" fmla="*/ 730889 w 849129"/>
                    <a:gd name="connsiteY45" fmla="*/ 361814 h 394227"/>
                    <a:gd name="connsiteX46" fmla="*/ 662104 w 849129"/>
                    <a:gd name="connsiteY46" fmla="*/ 255713 h 394227"/>
                    <a:gd name="connsiteX47" fmla="*/ 547012 w 849129"/>
                    <a:gd name="connsiteY47" fmla="*/ 43062 h 394227"/>
                    <a:gd name="connsiteX48" fmla="*/ 181672 w 849129"/>
                    <a:gd name="connsiteY48" fmla="*/ 2318 h 394227"/>
                    <a:gd name="connsiteX49" fmla="*/ 316378 w 849129"/>
                    <a:gd name="connsiteY49" fmla="*/ 28674 h 394227"/>
                    <a:gd name="connsiteX50" fmla="*/ 280411 w 849129"/>
                    <a:gd name="connsiteY50" fmla="*/ 38116 h 394227"/>
                    <a:gd name="connsiteX51" fmla="*/ 190046 w 849129"/>
                    <a:gd name="connsiteY51" fmla="*/ 58796 h 394227"/>
                    <a:gd name="connsiteX52" fmla="*/ 64163 w 849129"/>
                    <a:gd name="connsiteY52" fmla="*/ 215700 h 394227"/>
                    <a:gd name="connsiteX53" fmla="*/ 60567 w 849129"/>
                    <a:gd name="connsiteY53" fmla="*/ 314608 h 394227"/>
                    <a:gd name="connsiteX54" fmla="*/ 20105 w 849129"/>
                    <a:gd name="connsiteY54" fmla="*/ 287633 h 394227"/>
                    <a:gd name="connsiteX55" fmla="*/ 1672 w 849129"/>
                    <a:gd name="connsiteY55" fmla="*/ 179284 h 394227"/>
                    <a:gd name="connsiteX56" fmla="*/ 60117 w 849129"/>
                    <a:gd name="connsiteY56" fmla="*/ 64641 h 394227"/>
                    <a:gd name="connsiteX57" fmla="*/ 181672 w 849129"/>
                    <a:gd name="connsiteY57" fmla="*/ 2318 h 39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49129" h="394227">
                      <a:moveTo>
                        <a:pt x="479574" y="322251"/>
                      </a:moveTo>
                      <a:cubicBezTo>
                        <a:pt x="487217" y="339785"/>
                        <a:pt x="490363" y="360016"/>
                        <a:pt x="483171" y="367209"/>
                      </a:cubicBezTo>
                      <a:cubicBezTo>
                        <a:pt x="460242" y="388789"/>
                        <a:pt x="416633" y="374852"/>
                        <a:pt x="381566" y="357768"/>
                      </a:cubicBezTo>
                      <a:cubicBezTo>
                        <a:pt x="389658" y="361814"/>
                        <a:pt x="411688" y="363612"/>
                        <a:pt x="417982" y="364062"/>
                      </a:cubicBezTo>
                      <a:cubicBezTo>
                        <a:pt x="456646" y="365860"/>
                        <a:pt x="480473" y="352822"/>
                        <a:pt x="479574" y="322251"/>
                      </a:cubicBezTo>
                      <a:close/>
                      <a:moveTo>
                        <a:pt x="293000" y="315057"/>
                      </a:moveTo>
                      <a:cubicBezTo>
                        <a:pt x="301541" y="332141"/>
                        <a:pt x="305138" y="350574"/>
                        <a:pt x="298395" y="357767"/>
                      </a:cubicBezTo>
                      <a:cubicBezTo>
                        <a:pt x="277264" y="380696"/>
                        <a:pt x="235903" y="374851"/>
                        <a:pt x="199487" y="360015"/>
                      </a:cubicBezTo>
                      <a:cubicBezTo>
                        <a:pt x="208029" y="363612"/>
                        <a:pt x="227811" y="361364"/>
                        <a:pt x="234554" y="361364"/>
                      </a:cubicBezTo>
                      <a:cubicBezTo>
                        <a:pt x="273218" y="360015"/>
                        <a:pt x="296147" y="345629"/>
                        <a:pt x="293000" y="315057"/>
                      </a:cubicBezTo>
                      <a:close/>
                      <a:moveTo>
                        <a:pt x="648617" y="294826"/>
                      </a:moveTo>
                      <a:cubicBezTo>
                        <a:pt x="652214" y="306066"/>
                        <a:pt x="654462" y="314158"/>
                        <a:pt x="656710" y="318654"/>
                      </a:cubicBezTo>
                      <a:cubicBezTo>
                        <a:pt x="659857" y="329894"/>
                        <a:pt x="661655" y="334839"/>
                        <a:pt x="662105" y="346528"/>
                      </a:cubicBezTo>
                      <a:cubicBezTo>
                        <a:pt x="661655" y="363163"/>
                        <a:pt x="653113" y="378449"/>
                        <a:pt x="637378" y="383844"/>
                      </a:cubicBezTo>
                      <a:cubicBezTo>
                        <a:pt x="605458" y="394633"/>
                        <a:pt x="565895" y="393734"/>
                        <a:pt x="543865" y="365860"/>
                      </a:cubicBezTo>
                      <a:cubicBezTo>
                        <a:pt x="529479" y="346978"/>
                        <a:pt x="520487" y="331692"/>
                        <a:pt x="520487" y="331692"/>
                      </a:cubicBezTo>
                      <a:cubicBezTo>
                        <a:pt x="531726" y="339784"/>
                        <a:pt x="541617" y="350574"/>
                        <a:pt x="547012" y="355070"/>
                      </a:cubicBezTo>
                      <a:cubicBezTo>
                        <a:pt x="566344" y="372154"/>
                        <a:pt x="584777" y="369007"/>
                        <a:pt x="609953" y="364511"/>
                      </a:cubicBezTo>
                      <a:cubicBezTo>
                        <a:pt x="635579" y="360016"/>
                        <a:pt x="637378" y="349226"/>
                        <a:pt x="645021" y="329444"/>
                      </a:cubicBezTo>
                      <a:cubicBezTo>
                        <a:pt x="648168" y="321352"/>
                        <a:pt x="647718" y="306965"/>
                        <a:pt x="648617" y="294826"/>
                      </a:cubicBezTo>
                      <a:close/>
                      <a:moveTo>
                        <a:pt x="93836" y="230537"/>
                      </a:moveTo>
                      <a:cubicBezTo>
                        <a:pt x="101928" y="228289"/>
                        <a:pt x="103727" y="237730"/>
                        <a:pt x="106424" y="243126"/>
                      </a:cubicBezTo>
                      <a:cubicBezTo>
                        <a:pt x="116764" y="262008"/>
                        <a:pt x="118113" y="266054"/>
                        <a:pt x="124407" y="278642"/>
                      </a:cubicBezTo>
                      <a:cubicBezTo>
                        <a:pt x="130252" y="291231"/>
                        <a:pt x="143739" y="302020"/>
                        <a:pt x="158126" y="316857"/>
                      </a:cubicBezTo>
                      <a:cubicBezTo>
                        <a:pt x="110470" y="308314"/>
                        <a:pt x="89340" y="286285"/>
                        <a:pt x="86643" y="249869"/>
                      </a:cubicBezTo>
                      <a:cubicBezTo>
                        <a:pt x="86193" y="242676"/>
                        <a:pt x="84395" y="232785"/>
                        <a:pt x="93836" y="230537"/>
                      </a:cubicBezTo>
                      <a:close/>
                      <a:moveTo>
                        <a:pt x="237096" y="101633"/>
                      </a:moveTo>
                      <a:cubicBezTo>
                        <a:pt x="238712" y="102828"/>
                        <a:pt x="240286" y="105441"/>
                        <a:pt x="241747" y="110049"/>
                      </a:cubicBezTo>
                      <a:cubicBezTo>
                        <a:pt x="257033" y="155007"/>
                        <a:pt x="267373" y="202663"/>
                        <a:pt x="292550" y="243125"/>
                      </a:cubicBezTo>
                      <a:cubicBezTo>
                        <a:pt x="293449" y="245373"/>
                        <a:pt x="260180" y="257961"/>
                        <a:pt x="260180" y="257961"/>
                      </a:cubicBezTo>
                      <a:cubicBezTo>
                        <a:pt x="210726" y="224692"/>
                        <a:pt x="195889" y="164448"/>
                        <a:pt x="223314" y="113646"/>
                      </a:cubicBezTo>
                      <a:cubicBezTo>
                        <a:pt x="227023" y="107239"/>
                        <a:pt x="232249" y="98051"/>
                        <a:pt x="237096" y="101633"/>
                      </a:cubicBezTo>
                      <a:close/>
                      <a:moveTo>
                        <a:pt x="392806" y="72733"/>
                      </a:moveTo>
                      <a:cubicBezTo>
                        <a:pt x="397302" y="70036"/>
                        <a:pt x="401348" y="74532"/>
                        <a:pt x="403147" y="79028"/>
                      </a:cubicBezTo>
                      <a:cubicBezTo>
                        <a:pt x="420680" y="114095"/>
                        <a:pt x="446306" y="149612"/>
                        <a:pt x="456646" y="189625"/>
                      </a:cubicBezTo>
                      <a:cubicBezTo>
                        <a:pt x="457096" y="190074"/>
                        <a:pt x="443159" y="195919"/>
                        <a:pt x="440911" y="197717"/>
                      </a:cubicBezTo>
                      <a:cubicBezTo>
                        <a:pt x="441361" y="197717"/>
                        <a:pt x="432818" y="208057"/>
                        <a:pt x="426974" y="212553"/>
                      </a:cubicBezTo>
                      <a:cubicBezTo>
                        <a:pt x="406743" y="174339"/>
                        <a:pt x="391907" y="135225"/>
                        <a:pt x="388759" y="89368"/>
                      </a:cubicBezTo>
                      <a:cubicBezTo>
                        <a:pt x="388310" y="83523"/>
                        <a:pt x="387411" y="75880"/>
                        <a:pt x="392806" y="72733"/>
                      </a:cubicBezTo>
                      <a:close/>
                      <a:moveTo>
                        <a:pt x="547012" y="43062"/>
                      </a:moveTo>
                      <a:cubicBezTo>
                        <a:pt x="580730" y="65991"/>
                        <a:pt x="598264" y="101058"/>
                        <a:pt x="617596" y="134777"/>
                      </a:cubicBezTo>
                      <a:cubicBezTo>
                        <a:pt x="654462" y="200415"/>
                        <a:pt x="690878" y="262008"/>
                        <a:pt x="726844" y="327646"/>
                      </a:cubicBezTo>
                      <a:cubicBezTo>
                        <a:pt x="747524" y="365410"/>
                        <a:pt x="770453" y="380246"/>
                        <a:pt x="801924" y="373503"/>
                      </a:cubicBezTo>
                      <a:cubicBezTo>
                        <a:pt x="822604" y="368557"/>
                        <a:pt x="849129" y="338436"/>
                        <a:pt x="849129" y="339784"/>
                      </a:cubicBezTo>
                      <a:cubicBezTo>
                        <a:pt x="849129" y="351923"/>
                        <a:pt x="849129" y="360015"/>
                        <a:pt x="843284" y="367209"/>
                      </a:cubicBezTo>
                      <a:cubicBezTo>
                        <a:pt x="837889" y="373503"/>
                        <a:pt x="781242" y="427902"/>
                        <a:pt x="730889" y="361814"/>
                      </a:cubicBezTo>
                      <a:cubicBezTo>
                        <a:pt x="721449" y="349675"/>
                        <a:pt x="682785" y="282239"/>
                        <a:pt x="662104" y="255713"/>
                      </a:cubicBezTo>
                      <a:cubicBezTo>
                        <a:pt x="646819" y="234583"/>
                        <a:pt x="607256" y="179285"/>
                        <a:pt x="547012" y="43062"/>
                      </a:cubicBezTo>
                      <a:close/>
                      <a:moveTo>
                        <a:pt x="181672" y="2318"/>
                      </a:moveTo>
                      <a:cubicBezTo>
                        <a:pt x="229946" y="-4483"/>
                        <a:pt x="280411" y="3498"/>
                        <a:pt x="316378" y="28674"/>
                      </a:cubicBezTo>
                      <a:cubicBezTo>
                        <a:pt x="306037" y="33620"/>
                        <a:pt x="290301" y="37217"/>
                        <a:pt x="280411" y="38116"/>
                      </a:cubicBezTo>
                      <a:cubicBezTo>
                        <a:pt x="249839" y="42162"/>
                        <a:pt x="218369" y="48906"/>
                        <a:pt x="190046" y="58796"/>
                      </a:cubicBezTo>
                      <a:cubicBezTo>
                        <a:pt x="116314" y="84423"/>
                        <a:pt x="70907" y="137473"/>
                        <a:pt x="64163" y="215700"/>
                      </a:cubicBezTo>
                      <a:cubicBezTo>
                        <a:pt x="61915" y="243574"/>
                        <a:pt x="56970" y="287183"/>
                        <a:pt x="60567" y="314608"/>
                      </a:cubicBezTo>
                      <a:cubicBezTo>
                        <a:pt x="45731" y="313259"/>
                        <a:pt x="24151" y="302020"/>
                        <a:pt x="20105" y="287633"/>
                      </a:cubicBezTo>
                      <a:cubicBezTo>
                        <a:pt x="20105" y="287633"/>
                        <a:pt x="-6871" y="221545"/>
                        <a:pt x="1672" y="179284"/>
                      </a:cubicBezTo>
                      <a:cubicBezTo>
                        <a:pt x="10663" y="135225"/>
                        <a:pt x="30445" y="97910"/>
                        <a:pt x="60117" y="64641"/>
                      </a:cubicBezTo>
                      <a:cubicBezTo>
                        <a:pt x="87317" y="30698"/>
                        <a:pt x="133399" y="9118"/>
                        <a:pt x="181672" y="2318"/>
                      </a:cubicBezTo>
                      <a:close/>
                    </a:path>
                  </a:pathLst>
                </a:custGeom>
                <a:solidFill>
                  <a:srgbClr val="EABB95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0">
                  <a:extLst>
                    <a:ext uri="{FF2B5EF4-FFF2-40B4-BE49-F238E27FC236}">
                      <a16:creationId xmlns:a16="http://schemas.microsoft.com/office/drawing/2014/main" id="{5A125F28-CF5C-46EC-B693-87B8EC05B096}"/>
                    </a:ext>
                  </a:extLst>
                </p:cNvPr>
                <p:cNvSpPr/>
                <p:nvPr/>
              </p:nvSpPr>
              <p:spPr>
                <a:xfrm>
                  <a:off x="8368917" y="5675344"/>
                  <a:ext cx="791411" cy="377232"/>
                </a:xfrm>
                <a:custGeom>
                  <a:avLst/>
                  <a:gdLst>
                    <a:gd name="connsiteX0" fmla="*/ 609299 w 1191746"/>
                    <a:gd name="connsiteY0" fmla="*/ 543861 h 568055"/>
                    <a:gd name="connsiteX1" fmla="*/ 413647 w 1191746"/>
                    <a:gd name="connsiteY1" fmla="*/ 453820 h 568055"/>
                    <a:gd name="connsiteX2" fmla="*/ 368288 w 1191746"/>
                    <a:gd name="connsiteY2" fmla="*/ 385444 h 568055"/>
                    <a:gd name="connsiteX3" fmla="*/ 261999 w 1191746"/>
                    <a:gd name="connsiteY3" fmla="*/ 161357 h 568055"/>
                    <a:gd name="connsiteX4" fmla="*/ 249813 w 1191746"/>
                    <a:gd name="connsiteY4" fmla="*/ 264938 h 568055"/>
                    <a:gd name="connsiteX5" fmla="*/ 324283 w 1191746"/>
                    <a:gd name="connsiteY5" fmla="*/ 390183 h 568055"/>
                    <a:gd name="connsiteX6" fmla="*/ 356102 w 1191746"/>
                    <a:gd name="connsiteY6" fmla="*/ 456528 h 568055"/>
                    <a:gd name="connsiteX7" fmla="*/ 205131 w 1191746"/>
                    <a:gd name="connsiteY7" fmla="*/ 517458 h 568055"/>
                    <a:gd name="connsiteX8" fmla="*/ 66346 w 1191746"/>
                    <a:gd name="connsiteY8" fmla="*/ 455174 h 568055"/>
                    <a:gd name="connsiteX9" fmla="*/ 0 w 1191746"/>
                    <a:gd name="connsiteY9" fmla="*/ 453820 h 568055"/>
                    <a:gd name="connsiteX10" fmla="*/ 6093 w 1191746"/>
                    <a:gd name="connsiteY10" fmla="*/ 293371 h 568055"/>
                    <a:gd name="connsiteX11" fmla="*/ 202423 w 1191746"/>
                    <a:gd name="connsiteY11" fmla="*/ 55745 h 568055"/>
                    <a:gd name="connsiteX12" fmla="*/ 375734 w 1191746"/>
                    <a:gd name="connsiteY12" fmla="*/ 21218 h 568055"/>
                    <a:gd name="connsiteX13" fmla="*/ 565294 w 1191746"/>
                    <a:gd name="connsiteY13" fmla="*/ 20541 h 568055"/>
                    <a:gd name="connsiteX14" fmla="*/ 609976 w 1191746"/>
                    <a:gd name="connsiteY14" fmla="*/ 11063 h 568055"/>
                    <a:gd name="connsiteX15" fmla="*/ 1101478 w 1191746"/>
                    <a:gd name="connsiteY15" fmla="*/ 287279 h 568055"/>
                    <a:gd name="connsiteX16" fmla="*/ 1156314 w 1191746"/>
                    <a:gd name="connsiteY16" fmla="*/ 392890 h 568055"/>
                    <a:gd name="connsiteX17" fmla="*/ 1191518 w 1191746"/>
                    <a:gd name="connsiteY17" fmla="*/ 503241 h 568055"/>
                    <a:gd name="connsiteX18" fmla="*/ 1173916 w 1191746"/>
                    <a:gd name="connsiteY18" fmla="*/ 540476 h 568055"/>
                    <a:gd name="connsiteX19" fmla="*/ 1006698 w 1191746"/>
                    <a:gd name="connsiteY19" fmla="*/ 512719 h 568055"/>
                    <a:gd name="connsiteX20" fmla="*/ 890254 w 1191746"/>
                    <a:gd name="connsiteY20" fmla="*/ 303526 h 568055"/>
                    <a:gd name="connsiteX21" fmla="*/ 762978 w 1191746"/>
                    <a:gd name="connsiteY21" fmla="*/ 76055 h 568055"/>
                    <a:gd name="connsiteX22" fmla="*/ 844218 w 1191746"/>
                    <a:gd name="connsiteY22" fmla="*/ 277124 h 568055"/>
                    <a:gd name="connsiteX23" fmla="*/ 907179 w 1191746"/>
                    <a:gd name="connsiteY23" fmla="*/ 489701 h 568055"/>
                    <a:gd name="connsiteX24" fmla="*/ 752823 w 1191746"/>
                    <a:gd name="connsiteY24" fmla="*/ 547246 h 568055"/>
                    <a:gd name="connsiteX25" fmla="*/ 694601 w 1191746"/>
                    <a:gd name="connsiteY25" fmla="*/ 470745 h 568055"/>
                    <a:gd name="connsiteX26" fmla="*/ 511812 w 1191746"/>
                    <a:gd name="connsiteY26" fmla="*/ 108551 h 568055"/>
                    <a:gd name="connsiteX27" fmla="*/ 648565 w 1191746"/>
                    <a:gd name="connsiteY27" fmla="*/ 500533 h 568055"/>
                    <a:gd name="connsiteX28" fmla="*/ 609299 w 1191746"/>
                    <a:gd name="connsiteY28" fmla="*/ 543861 h 568055"/>
                    <a:gd name="connsiteX29" fmla="*/ 609299 w 1191746"/>
                    <a:gd name="connsiteY29" fmla="*/ 543861 h 56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91746" h="568055">
                      <a:moveTo>
                        <a:pt x="609299" y="543861"/>
                      </a:moveTo>
                      <a:cubicBezTo>
                        <a:pt x="557847" y="547246"/>
                        <a:pt x="470514" y="526259"/>
                        <a:pt x="413647" y="453820"/>
                      </a:cubicBezTo>
                      <a:cubicBezTo>
                        <a:pt x="396722" y="432156"/>
                        <a:pt x="383859" y="407108"/>
                        <a:pt x="368288" y="385444"/>
                      </a:cubicBezTo>
                      <a:cubicBezTo>
                        <a:pt x="360164" y="375965"/>
                        <a:pt x="278247" y="233119"/>
                        <a:pt x="261999" y="161357"/>
                      </a:cubicBezTo>
                      <a:cubicBezTo>
                        <a:pt x="231534" y="193853"/>
                        <a:pt x="232211" y="223641"/>
                        <a:pt x="249813" y="264938"/>
                      </a:cubicBezTo>
                      <a:cubicBezTo>
                        <a:pt x="264707" y="298788"/>
                        <a:pt x="320220" y="380028"/>
                        <a:pt x="324283" y="390183"/>
                      </a:cubicBezTo>
                      <a:cubicBezTo>
                        <a:pt x="333084" y="410493"/>
                        <a:pt x="347300" y="434188"/>
                        <a:pt x="356102" y="456528"/>
                      </a:cubicBezTo>
                      <a:cubicBezTo>
                        <a:pt x="377089" y="510688"/>
                        <a:pt x="361518" y="574326"/>
                        <a:pt x="205131" y="517458"/>
                      </a:cubicBezTo>
                      <a:cubicBezTo>
                        <a:pt x="205131" y="517458"/>
                        <a:pt x="134723" y="472776"/>
                        <a:pt x="66346" y="455174"/>
                      </a:cubicBezTo>
                      <a:cubicBezTo>
                        <a:pt x="54160" y="451789"/>
                        <a:pt x="12863" y="456528"/>
                        <a:pt x="0" y="453820"/>
                      </a:cubicBezTo>
                      <a:cubicBezTo>
                        <a:pt x="5416" y="400338"/>
                        <a:pt x="0" y="347531"/>
                        <a:pt x="6093" y="293371"/>
                      </a:cubicBezTo>
                      <a:cubicBezTo>
                        <a:pt x="18956" y="184375"/>
                        <a:pt x="95457" y="86887"/>
                        <a:pt x="202423" y="55745"/>
                      </a:cubicBezTo>
                      <a:cubicBezTo>
                        <a:pt x="258614" y="38820"/>
                        <a:pt x="318190" y="37466"/>
                        <a:pt x="375734" y="21218"/>
                      </a:cubicBezTo>
                      <a:cubicBezTo>
                        <a:pt x="438695" y="38820"/>
                        <a:pt x="502333" y="48975"/>
                        <a:pt x="565294" y="20541"/>
                      </a:cubicBezTo>
                      <a:cubicBezTo>
                        <a:pt x="580865" y="17156"/>
                        <a:pt x="595082" y="14448"/>
                        <a:pt x="609976" y="11063"/>
                      </a:cubicBezTo>
                      <a:cubicBezTo>
                        <a:pt x="849634" y="-42420"/>
                        <a:pt x="1012791" y="105843"/>
                        <a:pt x="1101478" y="287279"/>
                      </a:cubicBezTo>
                      <a:cubicBezTo>
                        <a:pt x="1118402" y="322483"/>
                        <a:pt x="1138712" y="357686"/>
                        <a:pt x="1156314" y="392890"/>
                      </a:cubicBezTo>
                      <a:cubicBezTo>
                        <a:pt x="1182041" y="444343"/>
                        <a:pt x="1193549" y="461268"/>
                        <a:pt x="1191518" y="503241"/>
                      </a:cubicBezTo>
                      <a:cubicBezTo>
                        <a:pt x="1190841" y="518135"/>
                        <a:pt x="1183394" y="529644"/>
                        <a:pt x="1173916" y="540476"/>
                      </a:cubicBezTo>
                      <a:cubicBezTo>
                        <a:pt x="1133297" y="585835"/>
                        <a:pt x="1048672" y="574326"/>
                        <a:pt x="1006698" y="512719"/>
                      </a:cubicBezTo>
                      <a:cubicBezTo>
                        <a:pt x="962016" y="446373"/>
                        <a:pt x="928843" y="373258"/>
                        <a:pt x="890254" y="303526"/>
                      </a:cubicBezTo>
                      <a:cubicBezTo>
                        <a:pt x="849634" y="231088"/>
                        <a:pt x="823231" y="143755"/>
                        <a:pt x="762978" y="76055"/>
                      </a:cubicBezTo>
                      <a:cubicBezTo>
                        <a:pt x="795474" y="149848"/>
                        <a:pt x="822554" y="212809"/>
                        <a:pt x="844218" y="277124"/>
                      </a:cubicBezTo>
                      <a:cubicBezTo>
                        <a:pt x="860466" y="325868"/>
                        <a:pt x="898378" y="436895"/>
                        <a:pt x="907179" y="489701"/>
                      </a:cubicBezTo>
                      <a:cubicBezTo>
                        <a:pt x="918688" y="557401"/>
                        <a:pt x="784642" y="575003"/>
                        <a:pt x="752823" y="547246"/>
                      </a:cubicBezTo>
                      <a:cubicBezTo>
                        <a:pt x="740637" y="537091"/>
                        <a:pt x="712880" y="510011"/>
                        <a:pt x="694601" y="470745"/>
                      </a:cubicBezTo>
                      <a:cubicBezTo>
                        <a:pt x="662782" y="403045"/>
                        <a:pt x="575449" y="179636"/>
                        <a:pt x="511812" y="108551"/>
                      </a:cubicBezTo>
                      <a:cubicBezTo>
                        <a:pt x="496917" y="216194"/>
                        <a:pt x="638410" y="430125"/>
                        <a:pt x="648565" y="500533"/>
                      </a:cubicBezTo>
                      <a:cubicBezTo>
                        <a:pt x="650596" y="524228"/>
                        <a:pt x="638410" y="543861"/>
                        <a:pt x="609299" y="543861"/>
                      </a:cubicBezTo>
                      <a:lnTo>
                        <a:pt x="609299" y="543861"/>
                      </a:lnTo>
                      <a:close/>
                    </a:path>
                  </a:pathLst>
                </a:custGeom>
                <a:solidFill>
                  <a:srgbClr val="F9C9A2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44">
                  <a:extLst>
                    <a:ext uri="{FF2B5EF4-FFF2-40B4-BE49-F238E27FC236}">
                      <a16:creationId xmlns:a16="http://schemas.microsoft.com/office/drawing/2014/main" id="{1352C79A-C734-4986-816B-BB2DE5CFAADB}"/>
                    </a:ext>
                  </a:extLst>
                </p:cNvPr>
                <p:cNvSpPr/>
                <p:nvPr/>
              </p:nvSpPr>
              <p:spPr>
                <a:xfrm>
                  <a:off x="9434420" y="5703425"/>
                  <a:ext cx="1066109" cy="446195"/>
                </a:xfrm>
                <a:custGeom>
                  <a:avLst/>
                  <a:gdLst>
                    <a:gd name="connsiteX0" fmla="*/ 1596364 w 1605399"/>
                    <a:gd name="connsiteY0" fmla="*/ 404763 h 671903"/>
                    <a:gd name="connsiteX1" fmla="*/ 1362799 w 1605399"/>
                    <a:gd name="connsiteY1" fmla="*/ 121778 h 671903"/>
                    <a:gd name="connsiteX2" fmla="*/ 1362799 w 1605399"/>
                    <a:gd name="connsiteY2" fmla="*/ 121778 h 671903"/>
                    <a:gd name="connsiteX3" fmla="*/ 1234169 w 1605399"/>
                    <a:gd name="connsiteY3" fmla="*/ 77096 h 671903"/>
                    <a:gd name="connsiteX4" fmla="*/ 819846 w 1605399"/>
                    <a:gd name="connsiteY4" fmla="*/ 21582 h 671903"/>
                    <a:gd name="connsiteX5" fmla="*/ 702725 w 1605399"/>
                    <a:gd name="connsiteY5" fmla="*/ 6688 h 671903"/>
                    <a:gd name="connsiteX6" fmla="*/ 590343 w 1605399"/>
                    <a:gd name="connsiteY6" fmla="*/ 6011 h 671903"/>
                    <a:gd name="connsiteX7" fmla="*/ 414323 w 1605399"/>
                    <a:gd name="connsiteY7" fmla="*/ 76419 h 671903"/>
                    <a:gd name="connsiteX8" fmla="*/ 238304 w 1605399"/>
                    <a:gd name="connsiteY8" fmla="*/ 189478 h 671903"/>
                    <a:gd name="connsiteX9" fmla="*/ 114413 w 1605399"/>
                    <a:gd name="connsiteY9" fmla="*/ 333002 h 671903"/>
                    <a:gd name="connsiteX10" fmla="*/ 90041 w 1605399"/>
                    <a:gd name="connsiteY10" fmla="*/ 358051 h 671903"/>
                    <a:gd name="connsiteX11" fmla="*/ 5416 w 1605399"/>
                    <a:gd name="connsiteY11" fmla="*/ 483295 h 671903"/>
                    <a:gd name="connsiteX12" fmla="*/ 0 w 1605399"/>
                    <a:gd name="connsiteY12" fmla="*/ 515114 h 671903"/>
                    <a:gd name="connsiteX13" fmla="*/ 4739 w 1605399"/>
                    <a:gd name="connsiteY13" fmla="*/ 527300 h 671903"/>
                    <a:gd name="connsiteX14" fmla="*/ 133369 w 1605399"/>
                    <a:gd name="connsiteY14" fmla="*/ 546256 h 671903"/>
                    <a:gd name="connsiteX15" fmla="*/ 235596 w 1605399"/>
                    <a:gd name="connsiteY15" fmla="*/ 563858 h 671903"/>
                    <a:gd name="connsiteX16" fmla="*/ 289756 w 1605399"/>
                    <a:gd name="connsiteY16" fmla="*/ 573336 h 671903"/>
                    <a:gd name="connsiteX17" fmla="*/ 336469 w 1605399"/>
                    <a:gd name="connsiteY17" fmla="*/ 563858 h 671903"/>
                    <a:gd name="connsiteX18" fmla="*/ 374380 w 1605399"/>
                    <a:gd name="connsiteY18" fmla="*/ 525269 h 671903"/>
                    <a:gd name="connsiteX19" fmla="*/ 587635 w 1605399"/>
                    <a:gd name="connsiteY19" fmla="*/ 282904 h 671903"/>
                    <a:gd name="connsiteX20" fmla="*/ 611330 w 1605399"/>
                    <a:gd name="connsiteY20" fmla="*/ 274779 h 671903"/>
                    <a:gd name="connsiteX21" fmla="*/ 441403 w 1605399"/>
                    <a:gd name="connsiteY21" fmla="*/ 522561 h 671903"/>
                    <a:gd name="connsiteX22" fmla="*/ 441403 w 1605399"/>
                    <a:gd name="connsiteY22" fmla="*/ 523238 h 671903"/>
                    <a:gd name="connsiteX23" fmla="*/ 440727 w 1605399"/>
                    <a:gd name="connsiteY23" fmla="*/ 566566 h 671903"/>
                    <a:gd name="connsiteX24" fmla="*/ 489470 w 1605399"/>
                    <a:gd name="connsiteY24" fmla="*/ 599062 h 671903"/>
                    <a:gd name="connsiteX25" fmla="*/ 635702 w 1605399"/>
                    <a:gd name="connsiteY25" fmla="*/ 512406 h 671903"/>
                    <a:gd name="connsiteX26" fmla="*/ 676999 w 1605399"/>
                    <a:gd name="connsiteY26" fmla="*/ 463662 h 671903"/>
                    <a:gd name="connsiteX27" fmla="*/ 802921 w 1605399"/>
                    <a:gd name="connsiteY27" fmla="*/ 361436 h 671903"/>
                    <a:gd name="connsiteX28" fmla="*/ 1076429 w 1605399"/>
                    <a:gd name="connsiteY28" fmla="*/ 263271 h 671903"/>
                    <a:gd name="connsiteX29" fmla="*/ 1150899 w 1605399"/>
                    <a:gd name="connsiteY29" fmla="*/ 262594 h 671903"/>
                    <a:gd name="connsiteX30" fmla="*/ 1077106 w 1605399"/>
                    <a:gd name="connsiteY30" fmla="*/ 288319 h 671903"/>
                    <a:gd name="connsiteX31" fmla="*/ 815784 w 1605399"/>
                    <a:gd name="connsiteY31" fmla="*/ 407471 h 671903"/>
                    <a:gd name="connsiteX32" fmla="*/ 664136 w 1605399"/>
                    <a:gd name="connsiteY32" fmla="*/ 517145 h 671903"/>
                    <a:gd name="connsiteX33" fmla="*/ 664813 w 1605399"/>
                    <a:gd name="connsiteY33" fmla="*/ 577398 h 671903"/>
                    <a:gd name="connsiteX34" fmla="*/ 950506 w 1605399"/>
                    <a:gd name="connsiteY34" fmla="*/ 550318 h 671903"/>
                    <a:gd name="connsiteX35" fmla="*/ 1096061 w 1605399"/>
                    <a:gd name="connsiteY35" fmla="*/ 519853 h 671903"/>
                    <a:gd name="connsiteX36" fmla="*/ 1184071 w 1605399"/>
                    <a:gd name="connsiteY36" fmla="*/ 553026 h 671903"/>
                    <a:gd name="connsiteX37" fmla="*/ 1328949 w 1605399"/>
                    <a:gd name="connsiteY37" fmla="*/ 643067 h 671903"/>
                    <a:gd name="connsiteX38" fmla="*/ 1417636 w 1605399"/>
                    <a:gd name="connsiteY38" fmla="*/ 671501 h 671903"/>
                    <a:gd name="connsiteX39" fmla="*/ 1569284 w 1605399"/>
                    <a:gd name="connsiteY39" fmla="*/ 662023 h 671903"/>
                    <a:gd name="connsiteX40" fmla="*/ 1596364 w 1605399"/>
                    <a:gd name="connsiteY40" fmla="*/ 404763 h 671903"/>
                    <a:gd name="connsiteX41" fmla="*/ 1596364 w 1605399"/>
                    <a:gd name="connsiteY41" fmla="*/ 404763 h 671903"/>
                    <a:gd name="connsiteX42" fmla="*/ 248459 w 1605399"/>
                    <a:gd name="connsiteY42" fmla="*/ 388516 h 671903"/>
                    <a:gd name="connsiteX43" fmla="*/ 248459 w 1605399"/>
                    <a:gd name="connsiteY43" fmla="*/ 388516 h 671903"/>
                    <a:gd name="connsiteX44" fmla="*/ 248459 w 1605399"/>
                    <a:gd name="connsiteY44" fmla="*/ 388516 h 671903"/>
                    <a:gd name="connsiteX45" fmla="*/ 248459 w 1605399"/>
                    <a:gd name="connsiteY45" fmla="*/ 388516 h 671903"/>
                    <a:gd name="connsiteX46" fmla="*/ 248459 w 1605399"/>
                    <a:gd name="connsiteY46" fmla="*/ 388516 h 671903"/>
                    <a:gd name="connsiteX47" fmla="*/ 249136 w 1605399"/>
                    <a:gd name="connsiteY47" fmla="*/ 387838 h 671903"/>
                    <a:gd name="connsiteX48" fmla="*/ 249136 w 1605399"/>
                    <a:gd name="connsiteY48" fmla="*/ 387838 h 671903"/>
                    <a:gd name="connsiteX49" fmla="*/ 249812 w 1605399"/>
                    <a:gd name="connsiteY49" fmla="*/ 385807 h 671903"/>
                    <a:gd name="connsiteX50" fmla="*/ 249136 w 1605399"/>
                    <a:gd name="connsiteY50" fmla="*/ 387838 h 671903"/>
                    <a:gd name="connsiteX51" fmla="*/ 249136 w 1605399"/>
                    <a:gd name="connsiteY51" fmla="*/ 387838 h 671903"/>
                    <a:gd name="connsiteX52" fmla="*/ 249136 w 1605399"/>
                    <a:gd name="connsiteY52" fmla="*/ 387838 h 67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605399" h="671903">
                      <a:moveTo>
                        <a:pt x="1596364" y="404763"/>
                      </a:moveTo>
                      <a:cubicBezTo>
                        <a:pt x="1566575" y="271394"/>
                        <a:pt x="1495491" y="171199"/>
                        <a:pt x="1362799" y="121778"/>
                      </a:cubicBezTo>
                      <a:lnTo>
                        <a:pt x="1362799" y="121778"/>
                      </a:lnTo>
                      <a:cubicBezTo>
                        <a:pt x="1309316" y="95375"/>
                        <a:pt x="1279529" y="83189"/>
                        <a:pt x="1234169" y="77096"/>
                      </a:cubicBezTo>
                      <a:cubicBezTo>
                        <a:pt x="1096739" y="57463"/>
                        <a:pt x="957954" y="40538"/>
                        <a:pt x="819846" y="21582"/>
                      </a:cubicBezTo>
                      <a:cubicBezTo>
                        <a:pt x="781257" y="16166"/>
                        <a:pt x="741314" y="10750"/>
                        <a:pt x="702725" y="6688"/>
                      </a:cubicBezTo>
                      <a:cubicBezTo>
                        <a:pt x="666167" y="-2790"/>
                        <a:pt x="628255" y="-1436"/>
                        <a:pt x="590343" y="6011"/>
                      </a:cubicBezTo>
                      <a:cubicBezTo>
                        <a:pt x="530090" y="27675"/>
                        <a:pt x="477285" y="71003"/>
                        <a:pt x="414323" y="76419"/>
                      </a:cubicBezTo>
                      <a:cubicBezTo>
                        <a:pt x="331730" y="83866"/>
                        <a:pt x="286371" y="136672"/>
                        <a:pt x="238304" y="189478"/>
                      </a:cubicBezTo>
                      <a:cubicBezTo>
                        <a:pt x="194976" y="235514"/>
                        <a:pt x="155710" y="284934"/>
                        <a:pt x="114413" y="333002"/>
                      </a:cubicBezTo>
                      <a:cubicBezTo>
                        <a:pt x="108320" y="340448"/>
                        <a:pt x="97488" y="350603"/>
                        <a:pt x="90041" y="358051"/>
                      </a:cubicBezTo>
                      <a:cubicBezTo>
                        <a:pt x="50775" y="391901"/>
                        <a:pt x="25049" y="436582"/>
                        <a:pt x="5416" y="483295"/>
                      </a:cubicBezTo>
                      <a:cubicBezTo>
                        <a:pt x="2708" y="494127"/>
                        <a:pt x="0" y="504959"/>
                        <a:pt x="0" y="515114"/>
                      </a:cubicBezTo>
                      <a:cubicBezTo>
                        <a:pt x="677" y="519853"/>
                        <a:pt x="2031" y="523915"/>
                        <a:pt x="4739" y="527300"/>
                      </a:cubicBezTo>
                      <a:cubicBezTo>
                        <a:pt x="45359" y="570628"/>
                        <a:pt x="94780" y="560473"/>
                        <a:pt x="133369" y="546256"/>
                      </a:cubicBezTo>
                      <a:cubicBezTo>
                        <a:pt x="201069" y="513083"/>
                        <a:pt x="228826" y="563181"/>
                        <a:pt x="235596" y="563858"/>
                      </a:cubicBezTo>
                      <a:cubicBezTo>
                        <a:pt x="251844" y="560473"/>
                        <a:pt x="273507" y="567243"/>
                        <a:pt x="289756" y="573336"/>
                      </a:cubicBezTo>
                      <a:cubicBezTo>
                        <a:pt x="303972" y="574013"/>
                        <a:pt x="322929" y="570628"/>
                        <a:pt x="336469" y="563858"/>
                      </a:cubicBezTo>
                      <a:cubicBezTo>
                        <a:pt x="353394" y="552349"/>
                        <a:pt x="377089" y="527300"/>
                        <a:pt x="374380" y="525269"/>
                      </a:cubicBezTo>
                      <a:cubicBezTo>
                        <a:pt x="446142" y="437259"/>
                        <a:pt x="511135" y="359404"/>
                        <a:pt x="587635" y="282904"/>
                      </a:cubicBezTo>
                      <a:cubicBezTo>
                        <a:pt x="593728" y="276811"/>
                        <a:pt x="603883" y="273426"/>
                        <a:pt x="611330" y="274779"/>
                      </a:cubicBezTo>
                      <a:cubicBezTo>
                        <a:pt x="550400" y="353988"/>
                        <a:pt x="477285" y="427104"/>
                        <a:pt x="441403" y="522561"/>
                      </a:cubicBezTo>
                      <a:lnTo>
                        <a:pt x="441403" y="523238"/>
                      </a:lnTo>
                      <a:cubicBezTo>
                        <a:pt x="433280" y="552349"/>
                        <a:pt x="438695" y="560473"/>
                        <a:pt x="440727" y="566566"/>
                      </a:cubicBezTo>
                      <a:cubicBezTo>
                        <a:pt x="446142" y="580783"/>
                        <a:pt x="469837" y="597031"/>
                        <a:pt x="489470" y="599062"/>
                      </a:cubicBezTo>
                      <a:cubicBezTo>
                        <a:pt x="560555" y="606509"/>
                        <a:pt x="618100" y="530008"/>
                        <a:pt x="635702" y="512406"/>
                      </a:cubicBezTo>
                      <a:cubicBezTo>
                        <a:pt x="635702" y="512406"/>
                        <a:pt x="669552" y="471109"/>
                        <a:pt x="676999" y="463662"/>
                      </a:cubicBezTo>
                      <a:cubicBezTo>
                        <a:pt x="726420" y="411533"/>
                        <a:pt x="748761" y="395286"/>
                        <a:pt x="802921" y="361436"/>
                      </a:cubicBezTo>
                      <a:cubicBezTo>
                        <a:pt x="885515" y="301183"/>
                        <a:pt x="955923" y="265302"/>
                        <a:pt x="1076429" y="263271"/>
                      </a:cubicBezTo>
                      <a:cubicBezTo>
                        <a:pt x="1103509" y="262594"/>
                        <a:pt x="1129234" y="263948"/>
                        <a:pt x="1150899" y="262594"/>
                      </a:cubicBezTo>
                      <a:cubicBezTo>
                        <a:pt x="1131942" y="270041"/>
                        <a:pt x="1109601" y="277488"/>
                        <a:pt x="1077106" y="288319"/>
                      </a:cubicBezTo>
                      <a:cubicBezTo>
                        <a:pt x="984356" y="316077"/>
                        <a:pt x="903794" y="369559"/>
                        <a:pt x="815784" y="407471"/>
                      </a:cubicBezTo>
                      <a:cubicBezTo>
                        <a:pt x="762978" y="440644"/>
                        <a:pt x="703402" y="464339"/>
                        <a:pt x="664136" y="517145"/>
                      </a:cubicBezTo>
                      <a:cubicBezTo>
                        <a:pt x="653981" y="538809"/>
                        <a:pt x="653304" y="558442"/>
                        <a:pt x="664813" y="577398"/>
                      </a:cubicBezTo>
                      <a:cubicBezTo>
                        <a:pt x="683092" y="599739"/>
                        <a:pt x="804275" y="599062"/>
                        <a:pt x="950506" y="550318"/>
                      </a:cubicBezTo>
                      <a:cubicBezTo>
                        <a:pt x="989096" y="537455"/>
                        <a:pt x="1056796" y="525269"/>
                        <a:pt x="1096061" y="519853"/>
                      </a:cubicBezTo>
                      <a:cubicBezTo>
                        <a:pt x="1117726" y="516468"/>
                        <a:pt x="1165116" y="536101"/>
                        <a:pt x="1184071" y="553026"/>
                      </a:cubicBezTo>
                      <a:cubicBezTo>
                        <a:pt x="1207089" y="573336"/>
                        <a:pt x="1320825" y="641036"/>
                        <a:pt x="1328949" y="643067"/>
                      </a:cubicBezTo>
                      <a:cubicBezTo>
                        <a:pt x="1358737" y="651868"/>
                        <a:pt x="1385817" y="669470"/>
                        <a:pt x="1417636" y="671501"/>
                      </a:cubicBezTo>
                      <a:cubicBezTo>
                        <a:pt x="1467734" y="671501"/>
                        <a:pt x="1519186" y="674886"/>
                        <a:pt x="1569284" y="662023"/>
                      </a:cubicBezTo>
                      <a:cubicBezTo>
                        <a:pt x="1599072" y="580106"/>
                        <a:pt x="1617350" y="494804"/>
                        <a:pt x="1596364" y="404763"/>
                      </a:cubicBezTo>
                      <a:lnTo>
                        <a:pt x="1596364" y="404763"/>
                      </a:lnTo>
                      <a:close/>
                      <a:moveTo>
                        <a:pt x="248459" y="388516"/>
                      </a:moveTo>
                      <a:cubicBezTo>
                        <a:pt x="248459" y="388516"/>
                        <a:pt x="249136" y="387838"/>
                        <a:pt x="248459" y="388516"/>
                      </a:cubicBezTo>
                      <a:cubicBezTo>
                        <a:pt x="249136" y="387838"/>
                        <a:pt x="249136" y="387838"/>
                        <a:pt x="248459" y="388516"/>
                      </a:cubicBezTo>
                      <a:cubicBezTo>
                        <a:pt x="249136" y="387838"/>
                        <a:pt x="249136" y="387838"/>
                        <a:pt x="248459" y="388516"/>
                      </a:cubicBezTo>
                      <a:lnTo>
                        <a:pt x="248459" y="388516"/>
                      </a:lnTo>
                      <a:close/>
                      <a:moveTo>
                        <a:pt x="249136" y="387838"/>
                      </a:moveTo>
                      <a:lnTo>
                        <a:pt x="249136" y="387838"/>
                      </a:lnTo>
                      <a:cubicBezTo>
                        <a:pt x="249136" y="387162"/>
                        <a:pt x="249812" y="387162"/>
                        <a:pt x="249812" y="385807"/>
                      </a:cubicBezTo>
                      <a:lnTo>
                        <a:pt x="249136" y="387838"/>
                      </a:lnTo>
                      <a:lnTo>
                        <a:pt x="249136" y="387838"/>
                      </a:lnTo>
                      <a:lnTo>
                        <a:pt x="249136" y="387838"/>
                      </a:lnTo>
                      <a:close/>
                    </a:path>
                  </a:pathLst>
                </a:custGeom>
                <a:solidFill>
                  <a:srgbClr val="F9C9A2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52">
                  <a:extLst>
                    <a:ext uri="{FF2B5EF4-FFF2-40B4-BE49-F238E27FC236}">
                      <a16:creationId xmlns:a16="http://schemas.microsoft.com/office/drawing/2014/main" id="{317CC1CD-10CC-40A4-9AF1-81A5E89507F4}"/>
                    </a:ext>
                  </a:extLst>
                </p:cNvPr>
                <p:cNvSpPr/>
                <p:nvPr/>
              </p:nvSpPr>
              <p:spPr>
                <a:xfrm>
                  <a:off x="9478029" y="5760016"/>
                  <a:ext cx="1021895" cy="390626"/>
                </a:xfrm>
                <a:custGeom>
                  <a:avLst/>
                  <a:gdLst>
                    <a:gd name="connsiteX0" fmla="*/ 651532 w 1021895"/>
                    <a:gd name="connsiteY0" fmla="*/ 87922 h 390626"/>
                    <a:gd name="connsiteX1" fmla="*/ 714382 w 1021895"/>
                    <a:gd name="connsiteY1" fmla="*/ 107001 h 390626"/>
                    <a:gd name="connsiteX2" fmla="*/ 714831 w 1021895"/>
                    <a:gd name="connsiteY2" fmla="*/ 117791 h 390626"/>
                    <a:gd name="connsiteX3" fmla="*/ 670323 w 1021895"/>
                    <a:gd name="connsiteY3" fmla="*/ 118240 h 390626"/>
                    <a:gd name="connsiteX4" fmla="*/ 481949 w 1021895"/>
                    <a:gd name="connsiteY4" fmla="*/ 191971 h 390626"/>
                    <a:gd name="connsiteX5" fmla="*/ 385740 w 1021895"/>
                    <a:gd name="connsiteY5" fmla="*/ 277841 h 390626"/>
                    <a:gd name="connsiteX6" fmla="*/ 371802 w 1021895"/>
                    <a:gd name="connsiteY6" fmla="*/ 294925 h 390626"/>
                    <a:gd name="connsiteX7" fmla="*/ 321000 w 1021895"/>
                    <a:gd name="connsiteY7" fmla="*/ 337635 h 390626"/>
                    <a:gd name="connsiteX8" fmla="*/ 277841 w 1021895"/>
                    <a:gd name="connsiteY8" fmla="*/ 345727 h 390626"/>
                    <a:gd name="connsiteX9" fmla="*/ 246370 w 1021895"/>
                    <a:gd name="connsiteY9" fmla="*/ 309761 h 390626"/>
                    <a:gd name="connsiteX10" fmla="*/ 268399 w 1021895"/>
                    <a:gd name="connsiteY10" fmla="*/ 318753 h 390626"/>
                    <a:gd name="connsiteX11" fmla="*/ 351121 w 1021895"/>
                    <a:gd name="connsiteY11" fmla="*/ 284135 h 390626"/>
                    <a:gd name="connsiteX12" fmla="*/ 552983 w 1021895"/>
                    <a:gd name="connsiteY12" fmla="*/ 109249 h 390626"/>
                    <a:gd name="connsiteX13" fmla="*/ 613227 w 1021895"/>
                    <a:gd name="connsiteY13" fmla="*/ 89173 h 390626"/>
                    <a:gd name="connsiteX14" fmla="*/ 651532 w 1021895"/>
                    <a:gd name="connsiteY14" fmla="*/ 87922 h 390626"/>
                    <a:gd name="connsiteX15" fmla="*/ 854201 w 1021895"/>
                    <a:gd name="connsiteY15" fmla="*/ 19783 h 390626"/>
                    <a:gd name="connsiteX16" fmla="*/ 1017398 w 1021895"/>
                    <a:gd name="connsiteY16" fmla="*/ 217149 h 390626"/>
                    <a:gd name="connsiteX17" fmla="*/ 998066 w 1021895"/>
                    <a:gd name="connsiteY17" fmla="*/ 383043 h 390626"/>
                    <a:gd name="connsiteX18" fmla="*/ 763836 w 1021895"/>
                    <a:gd name="connsiteY18" fmla="*/ 328644 h 390626"/>
                    <a:gd name="connsiteX19" fmla="*/ 684710 w 1021895"/>
                    <a:gd name="connsiteY19" fmla="*/ 293577 h 390626"/>
                    <a:gd name="connsiteX20" fmla="*/ 585802 w 1021895"/>
                    <a:gd name="connsiteY20" fmla="*/ 312909 h 390626"/>
                    <a:gd name="connsiteX21" fmla="*/ 500831 w 1021895"/>
                    <a:gd name="connsiteY21" fmla="*/ 334938 h 390626"/>
                    <a:gd name="connsiteX22" fmla="*/ 403723 w 1021895"/>
                    <a:gd name="connsiteY22" fmla="*/ 331341 h 390626"/>
                    <a:gd name="connsiteX23" fmla="*/ 392033 w 1021895"/>
                    <a:gd name="connsiteY23" fmla="*/ 309762 h 390626"/>
                    <a:gd name="connsiteX24" fmla="*/ 646945 w 1021895"/>
                    <a:gd name="connsiteY24" fmla="*/ 266603 h 390626"/>
                    <a:gd name="connsiteX25" fmla="*/ 798902 w 1021895"/>
                    <a:gd name="connsiteY25" fmla="*/ 293127 h 390626"/>
                    <a:gd name="connsiteX26" fmla="*/ 866790 w 1021895"/>
                    <a:gd name="connsiteY26" fmla="*/ 346627 h 390626"/>
                    <a:gd name="connsiteX27" fmla="*/ 961650 w 1021895"/>
                    <a:gd name="connsiteY27" fmla="*/ 361913 h 390626"/>
                    <a:gd name="connsiteX28" fmla="*/ 988175 w 1021895"/>
                    <a:gd name="connsiteY28" fmla="*/ 296274 h 390626"/>
                    <a:gd name="connsiteX29" fmla="*/ 900508 w 1021895"/>
                    <a:gd name="connsiteY29" fmla="*/ 68338 h 390626"/>
                    <a:gd name="connsiteX30" fmla="*/ 854201 w 1021895"/>
                    <a:gd name="connsiteY30" fmla="*/ 19783 h 390626"/>
                    <a:gd name="connsiteX31" fmla="*/ 489143 w 1021895"/>
                    <a:gd name="connsiteY31" fmla="*/ 0 h 390626"/>
                    <a:gd name="connsiteX32" fmla="*/ 361462 w 1021895"/>
                    <a:gd name="connsiteY32" fmla="*/ 126782 h 390626"/>
                    <a:gd name="connsiteX33" fmla="*/ 335836 w 1021895"/>
                    <a:gd name="connsiteY33" fmla="*/ 150160 h 390626"/>
                    <a:gd name="connsiteX34" fmla="*/ 238727 w 1021895"/>
                    <a:gd name="connsiteY34" fmla="*/ 257609 h 390626"/>
                    <a:gd name="connsiteX35" fmla="*/ 211303 w 1021895"/>
                    <a:gd name="connsiteY35" fmla="*/ 292226 h 390626"/>
                    <a:gd name="connsiteX36" fmla="*/ 207706 w 1021895"/>
                    <a:gd name="connsiteY36" fmla="*/ 295824 h 390626"/>
                    <a:gd name="connsiteX37" fmla="*/ 178033 w 1021895"/>
                    <a:gd name="connsiteY37" fmla="*/ 322798 h 390626"/>
                    <a:gd name="connsiteX38" fmla="*/ 108349 w 1021895"/>
                    <a:gd name="connsiteY38" fmla="*/ 318752 h 390626"/>
                    <a:gd name="connsiteX39" fmla="*/ 40462 w 1021895"/>
                    <a:gd name="connsiteY39" fmla="*/ 311559 h 390626"/>
                    <a:gd name="connsiteX40" fmla="*/ 0 w 1021895"/>
                    <a:gd name="connsiteY40" fmla="*/ 316953 h 390626"/>
                    <a:gd name="connsiteX41" fmla="*/ 84521 w 1021895"/>
                    <a:gd name="connsiteY41" fmla="*/ 245020 h 390626"/>
                    <a:gd name="connsiteX42" fmla="*/ 117789 w 1021895"/>
                    <a:gd name="connsiteY42" fmla="*/ 201862 h 390626"/>
                    <a:gd name="connsiteX43" fmla="*/ 98009 w 1021895"/>
                    <a:gd name="connsiteY43" fmla="*/ 252214 h 390626"/>
                    <a:gd name="connsiteX44" fmla="*/ 111946 w 1021895"/>
                    <a:gd name="connsiteY44" fmla="*/ 307063 h 390626"/>
                    <a:gd name="connsiteX45" fmla="*/ 172189 w 1021895"/>
                    <a:gd name="connsiteY45" fmla="*/ 285933 h 390626"/>
                    <a:gd name="connsiteX46" fmla="*/ 394731 w 1021895"/>
                    <a:gd name="connsiteY46" fmla="*/ 56647 h 390626"/>
                    <a:gd name="connsiteX47" fmla="*/ 489143 w 1021895"/>
                    <a:gd name="connsiteY47" fmla="*/ 0 h 39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021895" h="390626">
                      <a:moveTo>
                        <a:pt x="651532" y="87922"/>
                      </a:moveTo>
                      <a:cubicBezTo>
                        <a:pt x="686280" y="90832"/>
                        <a:pt x="709577" y="103966"/>
                        <a:pt x="714382" y="107001"/>
                      </a:cubicBezTo>
                      <a:cubicBezTo>
                        <a:pt x="721575" y="112396"/>
                        <a:pt x="722024" y="120038"/>
                        <a:pt x="714831" y="117791"/>
                      </a:cubicBezTo>
                      <a:cubicBezTo>
                        <a:pt x="709437" y="118240"/>
                        <a:pt x="687857" y="118240"/>
                        <a:pt x="670323" y="118240"/>
                      </a:cubicBezTo>
                      <a:cubicBezTo>
                        <a:pt x="597491" y="116442"/>
                        <a:pt x="537697" y="150610"/>
                        <a:pt x="481949" y="191971"/>
                      </a:cubicBezTo>
                      <a:cubicBezTo>
                        <a:pt x="445533" y="215799"/>
                        <a:pt x="411815" y="242324"/>
                        <a:pt x="385740" y="277841"/>
                      </a:cubicBezTo>
                      <a:cubicBezTo>
                        <a:pt x="380794" y="284135"/>
                        <a:pt x="376748" y="289530"/>
                        <a:pt x="371802" y="294925"/>
                      </a:cubicBezTo>
                      <a:cubicBezTo>
                        <a:pt x="359663" y="307513"/>
                        <a:pt x="342130" y="322349"/>
                        <a:pt x="321000" y="337635"/>
                      </a:cubicBezTo>
                      <a:cubicBezTo>
                        <a:pt x="304815" y="345727"/>
                        <a:pt x="298521" y="347975"/>
                        <a:pt x="277841" y="345727"/>
                      </a:cubicBezTo>
                      <a:cubicBezTo>
                        <a:pt x="264803" y="341232"/>
                        <a:pt x="246370" y="331790"/>
                        <a:pt x="246370" y="309761"/>
                      </a:cubicBezTo>
                      <a:cubicBezTo>
                        <a:pt x="252214" y="309761"/>
                        <a:pt x="256261" y="316954"/>
                        <a:pt x="268399" y="318753"/>
                      </a:cubicBezTo>
                      <a:cubicBezTo>
                        <a:pt x="309761" y="325496"/>
                        <a:pt x="322348" y="319652"/>
                        <a:pt x="351121" y="284135"/>
                      </a:cubicBezTo>
                      <a:cubicBezTo>
                        <a:pt x="408219" y="213551"/>
                        <a:pt x="473408" y="151059"/>
                        <a:pt x="552983" y="109249"/>
                      </a:cubicBezTo>
                      <a:cubicBezTo>
                        <a:pt x="574451" y="98010"/>
                        <a:pt x="594738" y="91912"/>
                        <a:pt x="613227" y="89173"/>
                      </a:cubicBezTo>
                      <a:cubicBezTo>
                        <a:pt x="627094" y="87118"/>
                        <a:pt x="639949" y="86952"/>
                        <a:pt x="651532" y="87922"/>
                      </a:cubicBezTo>
                      <a:close/>
                      <a:moveTo>
                        <a:pt x="854201" y="19783"/>
                      </a:moveTo>
                      <a:cubicBezTo>
                        <a:pt x="942768" y="53502"/>
                        <a:pt x="989974" y="109250"/>
                        <a:pt x="1017398" y="217149"/>
                      </a:cubicBezTo>
                      <a:cubicBezTo>
                        <a:pt x="1017398" y="217149"/>
                        <a:pt x="1035831" y="316505"/>
                        <a:pt x="998066" y="383043"/>
                      </a:cubicBezTo>
                      <a:cubicBezTo>
                        <a:pt x="925684" y="400577"/>
                        <a:pt x="842961" y="389787"/>
                        <a:pt x="763836" y="328644"/>
                      </a:cubicBezTo>
                      <a:cubicBezTo>
                        <a:pt x="753046" y="320102"/>
                        <a:pt x="710336" y="290430"/>
                        <a:pt x="684710" y="293577"/>
                      </a:cubicBezTo>
                      <a:lnTo>
                        <a:pt x="585802" y="312909"/>
                      </a:lnTo>
                      <a:cubicBezTo>
                        <a:pt x="561974" y="320102"/>
                        <a:pt x="526457" y="329094"/>
                        <a:pt x="500831" y="334938"/>
                      </a:cubicBezTo>
                      <a:cubicBezTo>
                        <a:pt x="483747" y="338984"/>
                        <a:pt x="441487" y="338984"/>
                        <a:pt x="403723" y="331341"/>
                      </a:cubicBezTo>
                      <a:cubicBezTo>
                        <a:pt x="394731" y="329544"/>
                        <a:pt x="387088" y="321900"/>
                        <a:pt x="392033" y="309762"/>
                      </a:cubicBezTo>
                      <a:cubicBezTo>
                        <a:pt x="393831" y="307963"/>
                        <a:pt x="580407" y="286383"/>
                        <a:pt x="646945" y="266603"/>
                      </a:cubicBezTo>
                      <a:cubicBezTo>
                        <a:pt x="704490" y="249518"/>
                        <a:pt x="754395" y="249968"/>
                        <a:pt x="798902" y="293127"/>
                      </a:cubicBezTo>
                      <a:cubicBezTo>
                        <a:pt x="820033" y="313808"/>
                        <a:pt x="842512" y="330442"/>
                        <a:pt x="866790" y="346627"/>
                      </a:cubicBezTo>
                      <a:cubicBezTo>
                        <a:pt x="890617" y="362362"/>
                        <a:pt x="933776" y="374951"/>
                        <a:pt x="961650" y="361913"/>
                      </a:cubicBezTo>
                      <a:cubicBezTo>
                        <a:pt x="990873" y="347976"/>
                        <a:pt x="988625" y="316056"/>
                        <a:pt x="988175" y="296274"/>
                      </a:cubicBezTo>
                      <a:cubicBezTo>
                        <a:pt x="986827" y="205909"/>
                        <a:pt x="965247" y="132628"/>
                        <a:pt x="900508" y="68338"/>
                      </a:cubicBezTo>
                      <a:cubicBezTo>
                        <a:pt x="887470" y="54850"/>
                        <a:pt x="863192" y="44960"/>
                        <a:pt x="854201" y="19783"/>
                      </a:cubicBezTo>
                      <a:close/>
                      <a:moveTo>
                        <a:pt x="489143" y="0"/>
                      </a:moveTo>
                      <a:cubicBezTo>
                        <a:pt x="445084" y="40912"/>
                        <a:pt x="401025" y="81824"/>
                        <a:pt x="361462" y="126782"/>
                      </a:cubicBezTo>
                      <a:cubicBezTo>
                        <a:pt x="352471" y="134425"/>
                        <a:pt x="344378" y="142067"/>
                        <a:pt x="335836" y="150160"/>
                      </a:cubicBezTo>
                      <a:cubicBezTo>
                        <a:pt x="300769" y="183429"/>
                        <a:pt x="269748" y="220294"/>
                        <a:pt x="238727" y="257609"/>
                      </a:cubicBezTo>
                      <a:cubicBezTo>
                        <a:pt x="229286" y="268849"/>
                        <a:pt x="221643" y="281886"/>
                        <a:pt x="211303" y="292226"/>
                      </a:cubicBezTo>
                      <a:cubicBezTo>
                        <a:pt x="209953" y="293576"/>
                        <a:pt x="209055" y="294474"/>
                        <a:pt x="207706" y="295824"/>
                      </a:cubicBezTo>
                      <a:cubicBezTo>
                        <a:pt x="198264" y="305265"/>
                        <a:pt x="189273" y="315156"/>
                        <a:pt x="178033" y="322798"/>
                      </a:cubicBezTo>
                      <a:cubicBezTo>
                        <a:pt x="169042" y="327294"/>
                        <a:pt x="129029" y="343478"/>
                        <a:pt x="108349" y="318752"/>
                      </a:cubicBezTo>
                      <a:cubicBezTo>
                        <a:pt x="86769" y="304365"/>
                        <a:pt x="64740" y="298072"/>
                        <a:pt x="40462" y="311559"/>
                      </a:cubicBezTo>
                      <a:cubicBezTo>
                        <a:pt x="36416" y="314256"/>
                        <a:pt x="13038" y="320999"/>
                        <a:pt x="0" y="316953"/>
                      </a:cubicBezTo>
                      <a:cubicBezTo>
                        <a:pt x="39563" y="303916"/>
                        <a:pt x="64290" y="270198"/>
                        <a:pt x="84521" y="245020"/>
                      </a:cubicBezTo>
                      <a:cubicBezTo>
                        <a:pt x="95761" y="231084"/>
                        <a:pt x="101605" y="212202"/>
                        <a:pt x="117789" y="201862"/>
                      </a:cubicBezTo>
                      <a:cubicBezTo>
                        <a:pt x="111046" y="218496"/>
                        <a:pt x="103853" y="235130"/>
                        <a:pt x="98009" y="252214"/>
                      </a:cubicBezTo>
                      <a:cubicBezTo>
                        <a:pt x="91714" y="273345"/>
                        <a:pt x="86769" y="293576"/>
                        <a:pt x="111946" y="307063"/>
                      </a:cubicBezTo>
                      <a:cubicBezTo>
                        <a:pt x="137572" y="314705"/>
                        <a:pt x="155105" y="301668"/>
                        <a:pt x="172189" y="285933"/>
                      </a:cubicBezTo>
                      <a:cubicBezTo>
                        <a:pt x="251764" y="214000"/>
                        <a:pt x="315605" y="128580"/>
                        <a:pt x="394731" y="56647"/>
                      </a:cubicBezTo>
                      <a:cubicBezTo>
                        <a:pt x="422155" y="31920"/>
                        <a:pt x="453177" y="12588"/>
                        <a:pt x="489143" y="0"/>
                      </a:cubicBezTo>
                      <a:close/>
                    </a:path>
                  </a:pathLst>
                </a:custGeom>
                <a:solidFill>
                  <a:srgbClr val="EDBE98"/>
                </a:solidFill>
                <a:ln w="67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E279E35-A94F-4E02-BE4D-49DEDC00D832}"/>
                  </a:ext>
                </a:extLst>
              </p:cNvPr>
              <p:cNvGrpSpPr/>
              <p:nvPr/>
            </p:nvGrpSpPr>
            <p:grpSpPr>
              <a:xfrm>
                <a:off x="9341452" y="2042036"/>
                <a:ext cx="967593" cy="1193179"/>
                <a:chOff x="9323202" y="3559940"/>
                <a:chExt cx="967593" cy="1193179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30" name="Freeform: Shape 60">
                  <a:extLst>
                    <a:ext uri="{FF2B5EF4-FFF2-40B4-BE49-F238E27FC236}">
                      <a16:creationId xmlns:a16="http://schemas.microsoft.com/office/drawing/2014/main" id="{208542A7-CE2C-462C-AD1F-C2653F7A877F}"/>
                    </a:ext>
                  </a:extLst>
                </p:cNvPr>
                <p:cNvSpPr/>
                <p:nvPr/>
              </p:nvSpPr>
              <p:spPr>
                <a:xfrm>
                  <a:off x="9323202" y="3638251"/>
                  <a:ext cx="447650" cy="704105"/>
                </a:xfrm>
                <a:custGeom>
                  <a:avLst/>
                  <a:gdLst>
                    <a:gd name="connsiteX0" fmla="*/ 72460 w 274455"/>
                    <a:gd name="connsiteY0" fmla="*/ 0 h 431688"/>
                    <a:gd name="connsiteX1" fmla="*/ 193387 w 274455"/>
                    <a:gd name="connsiteY1" fmla="*/ 286779 h 431688"/>
                    <a:gd name="connsiteX2" fmla="*/ 215005 w 274455"/>
                    <a:gd name="connsiteY2" fmla="*/ 321571 h 431688"/>
                    <a:gd name="connsiteX3" fmla="*/ 274455 w 274455"/>
                    <a:gd name="connsiteY3" fmla="*/ 431689 h 431688"/>
                    <a:gd name="connsiteX4" fmla="*/ 174809 w 274455"/>
                    <a:gd name="connsiteY4" fmla="*/ 340825 h 431688"/>
                    <a:gd name="connsiteX5" fmla="*/ 131910 w 274455"/>
                    <a:gd name="connsiteY5" fmla="*/ 302655 h 431688"/>
                    <a:gd name="connsiteX6" fmla="*/ 83269 w 274455"/>
                    <a:gd name="connsiteY6" fmla="*/ 326300 h 431688"/>
                    <a:gd name="connsiteX7" fmla="*/ 16726 w 274455"/>
                    <a:gd name="connsiteY7" fmla="*/ 425609 h 431688"/>
                    <a:gd name="connsiteX8" fmla="*/ 1863 w 274455"/>
                    <a:gd name="connsiteY8" fmla="*/ 266850 h 431688"/>
                    <a:gd name="connsiteX9" fmla="*/ 4228 w 274455"/>
                    <a:gd name="connsiteY9" fmla="*/ 101335 h 431688"/>
                    <a:gd name="connsiteX10" fmla="*/ 850 w 274455"/>
                    <a:gd name="connsiteY10" fmla="*/ 79042 h 431688"/>
                    <a:gd name="connsiteX11" fmla="*/ 72460 w 274455"/>
                    <a:gd name="connsiteY11" fmla="*/ 0 h 431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4455" h="431688">
                      <a:moveTo>
                        <a:pt x="72460" y="0"/>
                      </a:moveTo>
                      <a:cubicBezTo>
                        <a:pt x="56922" y="119238"/>
                        <a:pt x="125155" y="203009"/>
                        <a:pt x="193387" y="286779"/>
                      </a:cubicBezTo>
                      <a:cubicBezTo>
                        <a:pt x="202170" y="297588"/>
                        <a:pt x="217708" y="307046"/>
                        <a:pt x="215005" y="321571"/>
                      </a:cubicBezTo>
                      <a:cubicBezTo>
                        <a:pt x="205547" y="374941"/>
                        <a:pt x="241353" y="402302"/>
                        <a:pt x="274455" y="431689"/>
                      </a:cubicBezTo>
                      <a:cubicBezTo>
                        <a:pt x="231219" y="412773"/>
                        <a:pt x="180214" y="402977"/>
                        <a:pt x="174809" y="340825"/>
                      </a:cubicBezTo>
                      <a:cubicBezTo>
                        <a:pt x="172782" y="317518"/>
                        <a:pt x="153866" y="306371"/>
                        <a:pt x="131910" y="302655"/>
                      </a:cubicBezTo>
                      <a:cubicBezTo>
                        <a:pt x="110292" y="298940"/>
                        <a:pt x="94078" y="306709"/>
                        <a:pt x="83269" y="326300"/>
                      </a:cubicBezTo>
                      <a:cubicBezTo>
                        <a:pt x="64016" y="360079"/>
                        <a:pt x="44086" y="393181"/>
                        <a:pt x="16726" y="425609"/>
                      </a:cubicBezTo>
                      <a:cubicBezTo>
                        <a:pt x="11659" y="372577"/>
                        <a:pt x="3552" y="319882"/>
                        <a:pt x="1863" y="266850"/>
                      </a:cubicBezTo>
                      <a:cubicBezTo>
                        <a:pt x="-164" y="211791"/>
                        <a:pt x="-1852" y="156394"/>
                        <a:pt x="4228" y="101335"/>
                      </a:cubicBezTo>
                      <a:cubicBezTo>
                        <a:pt x="4903" y="94242"/>
                        <a:pt x="2201" y="86473"/>
                        <a:pt x="850" y="79042"/>
                      </a:cubicBezTo>
                      <a:cubicBezTo>
                        <a:pt x="27535" y="54383"/>
                        <a:pt x="36655" y="15200"/>
                        <a:pt x="72460" y="0"/>
                      </a:cubicBezTo>
                      <a:close/>
                    </a:path>
                  </a:pathLst>
                </a:custGeom>
                <a:grpFill/>
                <a:ln w="33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61">
                  <a:extLst>
                    <a:ext uri="{FF2B5EF4-FFF2-40B4-BE49-F238E27FC236}">
                      <a16:creationId xmlns:a16="http://schemas.microsoft.com/office/drawing/2014/main" id="{0DC0F122-DDC1-4DFA-AB10-DCED15794ADC}"/>
                    </a:ext>
                  </a:extLst>
                </p:cNvPr>
                <p:cNvSpPr/>
                <p:nvPr/>
              </p:nvSpPr>
              <p:spPr>
                <a:xfrm rot="376497">
                  <a:off x="9841143" y="3559940"/>
                  <a:ext cx="449652" cy="800321"/>
                </a:xfrm>
                <a:custGeom>
                  <a:avLst/>
                  <a:gdLst>
                    <a:gd name="connsiteX0" fmla="*/ 0 w 228194"/>
                    <a:gd name="connsiteY0" fmla="*/ 404666 h 404666"/>
                    <a:gd name="connsiteX1" fmla="*/ 48303 w 228194"/>
                    <a:gd name="connsiteY1" fmla="*/ 301642 h 404666"/>
                    <a:gd name="connsiteX2" fmla="*/ 60464 w 228194"/>
                    <a:gd name="connsiteY2" fmla="*/ 272592 h 404666"/>
                    <a:gd name="connsiteX3" fmla="*/ 138492 w 228194"/>
                    <a:gd name="connsiteY3" fmla="*/ 0 h 404666"/>
                    <a:gd name="connsiteX4" fmla="*/ 202671 w 228194"/>
                    <a:gd name="connsiteY4" fmla="*/ 66544 h 404666"/>
                    <a:gd name="connsiteX5" fmla="*/ 218547 w 228194"/>
                    <a:gd name="connsiteY5" fmla="*/ 389466 h 404666"/>
                    <a:gd name="connsiteX6" fmla="*/ 168892 w 228194"/>
                    <a:gd name="connsiteY6" fmla="*/ 305020 h 404666"/>
                    <a:gd name="connsiteX7" fmla="*/ 120589 w 228194"/>
                    <a:gd name="connsiteY7" fmla="*/ 275632 h 404666"/>
                    <a:gd name="connsiteX8" fmla="*/ 82420 w 228194"/>
                    <a:gd name="connsiteY8" fmla="*/ 316842 h 404666"/>
                    <a:gd name="connsiteX9" fmla="*/ 0 w 228194"/>
                    <a:gd name="connsiteY9" fmla="*/ 404666 h 404666"/>
                    <a:gd name="connsiteX0" fmla="*/ 0 w 227357"/>
                    <a:gd name="connsiteY0" fmla="*/ 404666 h 404666"/>
                    <a:gd name="connsiteX1" fmla="*/ 48303 w 227357"/>
                    <a:gd name="connsiteY1" fmla="*/ 301642 h 404666"/>
                    <a:gd name="connsiteX2" fmla="*/ 60464 w 227357"/>
                    <a:gd name="connsiteY2" fmla="*/ 272592 h 404666"/>
                    <a:gd name="connsiteX3" fmla="*/ 138492 w 227357"/>
                    <a:gd name="connsiteY3" fmla="*/ 0 h 404666"/>
                    <a:gd name="connsiteX4" fmla="*/ 199521 w 227357"/>
                    <a:gd name="connsiteY4" fmla="*/ 60639 h 404666"/>
                    <a:gd name="connsiteX5" fmla="*/ 218547 w 227357"/>
                    <a:gd name="connsiteY5" fmla="*/ 389466 h 404666"/>
                    <a:gd name="connsiteX6" fmla="*/ 168892 w 227357"/>
                    <a:gd name="connsiteY6" fmla="*/ 305020 h 404666"/>
                    <a:gd name="connsiteX7" fmla="*/ 120589 w 227357"/>
                    <a:gd name="connsiteY7" fmla="*/ 275632 h 404666"/>
                    <a:gd name="connsiteX8" fmla="*/ 82420 w 227357"/>
                    <a:gd name="connsiteY8" fmla="*/ 316842 h 404666"/>
                    <a:gd name="connsiteX9" fmla="*/ 0 w 227357"/>
                    <a:gd name="connsiteY9" fmla="*/ 404666 h 404666"/>
                    <a:gd name="connsiteX0" fmla="*/ 0 w 227357"/>
                    <a:gd name="connsiteY0" fmla="*/ 404666 h 404666"/>
                    <a:gd name="connsiteX1" fmla="*/ 48303 w 227357"/>
                    <a:gd name="connsiteY1" fmla="*/ 301642 h 404666"/>
                    <a:gd name="connsiteX2" fmla="*/ 60464 w 227357"/>
                    <a:gd name="connsiteY2" fmla="*/ 272592 h 404666"/>
                    <a:gd name="connsiteX3" fmla="*/ 138492 w 227357"/>
                    <a:gd name="connsiteY3" fmla="*/ 0 h 404666"/>
                    <a:gd name="connsiteX4" fmla="*/ 199521 w 227357"/>
                    <a:gd name="connsiteY4" fmla="*/ 60639 h 404666"/>
                    <a:gd name="connsiteX5" fmla="*/ 218547 w 227357"/>
                    <a:gd name="connsiteY5" fmla="*/ 389466 h 404666"/>
                    <a:gd name="connsiteX6" fmla="*/ 168892 w 227357"/>
                    <a:gd name="connsiteY6" fmla="*/ 305020 h 404666"/>
                    <a:gd name="connsiteX7" fmla="*/ 120589 w 227357"/>
                    <a:gd name="connsiteY7" fmla="*/ 275632 h 404666"/>
                    <a:gd name="connsiteX8" fmla="*/ 82420 w 227357"/>
                    <a:gd name="connsiteY8" fmla="*/ 316842 h 404666"/>
                    <a:gd name="connsiteX9" fmla="*/ 0 w 227357"/>
                    <a:gd name="connsiteY9" fmla="*/ 404666 h 404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7357" h="404666">
                      <a:moveTo>
                        <a:pt x="0" y="404666"/>
                      </a:moveTo>
                      <a:cubicBezTo>
                        <a:pt x="28374" y="375954"/>
                        <a:pt x="56410" y="347580"/>
                        <a:pt x="48303" y="301642"/>
                      </a:cubicBezTo>
                      <a:cubicBezTo>
                        <a:pt x="46277" y="290833"/>
                        <a:pt x="53370" y="281037"/>
                        <a:pt x="60464" y="272592"/>
                      </a:cubicBezTo>
                      <a:cubicBezTo>
                        <a:pt x="128021" y="193551"/>
                        <a:pt x="160110" y="104375"/>
                        <a:pt x="138492" y="0"/>
                      </a:cubicBezTo>
                      <a:cubicBezTo>
                        <a:pt x="174635" y="7769"/>
                        <a:pt x="184232" y="34837"/>
                        <a:pt x="199521" y="60639"/>
                      </a:cubicBezTo>
                      <a:cubicBezTo>
                        <a:pt x="223504" y="165352"/>
                        <a:pt x="237463" y="276646"/>
                        <a:pt x="218547" y="389466"/>
                      </a:cubicBezTo>
                      <a:cubicBezTo>
                        <a:pt x="195915" y="360416"/>
                        <a:pt x="182066" y="332718"/>
                        <a:pt x="168892" y="305020"/>
                      </a:cubicBezTo>
                      <a:cubicBezTo>
                        <a:pt x="159097" y="284077"/>
                        <a:pt x="144910" y="272930"/>
                        <a:pt x="120589" y="275632"/>
                      </a:cubicBezTo>
                      <a:cubicBezTo>
                        <a:pt x="95593" y="278672"/>
                        <a:pt x="86473" y="294548"/>
                        <a:pt x="82420" y="316842"/>
                      </a:cubicBezTo>
                      <a:cubicBezTo>
                        <a:pt x="73975" y="363794"/>
                        <a:pt x="46952" y="393519"/>
                        <a:pt x="0" y="404666"/>
                      </a:cubicBezTo>
                      <a:close/>
                    </a:path>
                  </a:pathLst>
                </a:custGeom>
                <a:grpFill/>
                <a:ln w="33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62">
                  <a:extLst>
                    <a:ext uri="{FF2B5EF4-FFF2-40B4-BE49-F238E27FC236}">
                      <a16:creationId xmlns:a16="http://schemas.microsoft.com/office/drawing/2014/main" id="{9E5EA348-EC55-45E8-A067-6D5484D2A8CC}"/>
                    </a:ext>
                  </a:extLst>
                </p:cNvPr>
                <p:cNvSpPr/>
                <p:nvPr/>
              </p:nvSpPr>
              <p:spPr>
                <a:xfrm>
                  <a:off x="9782986" y="4348177"/>
                  <a:ext cx="42482" cy="404942"/>
                </a:xfrm>
                <a:custGeom>
                  <a:avLst/>
                  <a:gdLst>
                    <a:gd name="connsiteX0" fmla="*/ 38 w 26046"/>
                    <a:gd name="connsiteY0" fmla="*/ 0 h 248271"/>
                    <a:gd name="connsiteX1" fmla="*/ 6456 w 26046"/>
                    <a:gd name="connsiteY1" fmla="*/ 2027 h 248271"/>
                    <a:gd name="connsiteX2" fmla="*/ 18278 w 26046"/>
                    <a:gd name="connsiteY2" fmla="*/ 102011 h 248271"/>
                    <a:gd name="connsiteX3" fmla="*/ 26047 w 26046"/>
                    <a:gd name="connsiteY3" fmla="*/ 248272 h 248271"/>
                    <a:gd name="connsiteX4" fmla="*/ 1051 w 26046"/>
                    <a:gd name="connsiteY4" fmla="*/ 207062 h 248271"/>
                    <a:gd name="connsiteX5" fmla="*/ 38 w 26046"/>
                    <a:gd name="connsiteY5" fmla="*/ 0 h 24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46" h="248271">
                      <a:moveTo>
                        <a:pt x="38" y="0"/>
                      </a:moveTo>
                      <a:cubicBezTo>
                        <a:pt x="2064" y="676"/>
                        <a:pt x="4429" y="1351"/>
                        <a:pt x="6456" y="2027"/>
                      </a:cubicBezTo>
                      <a:cubicBezTo>
                        <a:pt x="16589" y="34454"/>
                        <a:pt x="14900" y="68570"/>
                        <a:pt x="18278" y="102011"/>
                      </a:cubicBezTo>
                      <a:cubicBezTo>
                        <a:pt x="23007" y="150652"/>
                        <a:pt x="23682" y="199293"/>
                        <a:pt x="26047" y="248272"/>
                      </a:cubicBezTo>
                      <a:cubicBezTo>
                        <a:pt x="-1314" y="246245"/>
                        <a:pt x="1389" y="224289"/>
                        <a:pt x="1051" y="207062"/>
                      </a:cubicBezTo>
                      <a:cubicBezTo>
                        <a:pt x="-300" y="138154"/>
                        <a:pt x="38" y="69246"/>
                        <a:pt x="38" y="0"/>
                      </a:cubicBezTo>
                      <a:close/>
                    </a:path>
                  </a:pathLst>
                </a:custGeom>
                <a:grpFill/>
                <a:ln w="33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881117"/>
              </p:ext>
            </p:extLst>
          </p:nvPr>
        </p:nvGraphicFramePr>
        <p:xfrm>
          <a:off x="529143" y="1910991"/>
          <a:ext cx="6783900" cy="324804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2475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72237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1744347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450846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Category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450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Category_id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unique id of Category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Name of Category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671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Status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Category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7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2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190"/>
          <p:cNvSpPr/>
          <p:nvPr/>
        </p:nvSpPr>
        <p:spPr>
          <a:xfrm>
            <a:off x="0" y="4983174"/>
            <a:ext cx="12192000" cy="1537254"/>
          </a:xfrm>
          <a:prstGeom prst="rect">
            <a:avLst/>
          </a:prstGeom>
          <a:solidFill>
            <a:srgbClr val="6497B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2" name="TextBox 191"/>
          <p:cNvSpPr txBox="1"/>
          <p:nvPr/>
        </p:nvSpPr>
        <p:spPr>
          <a:xfrm>
            <a:off x="4259484" y="1481559"/>
            <a:ext cx="6565049" cy="511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Limited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Electronics Options available </a:t>
            </a:r>
            <a:endParaRPr lang="en-US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Many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Customers go for purchasing offline so as to examine the product and hold the possession of the product just after the payment for the product. </a:t>
            </a:r>
            <a:endParaRPr lang="en-US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this contemporary world customer’s loyalty depends upon the consistent ability to deliver quality, value and satisfaction. Offline Electronic has a sense of immediacy. </a:t>
            </a:r>
            <a:endParaRPr lang="en-US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If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we can search and make a list of items that we would like to try while shopping, before actually going out. </a:t>
            </a:r>
            <a:endParaRPr lang="en-US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Lack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of Communication </a:t>
            </a:r>
            <a:endParaRPr lang="en-US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Size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problem </a:t>
            </a:r>
            <a:endParaRPr lang="en-US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Time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Consuming</a:t>
            </a:r>
            <a:endParaRPr lang="en-IN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3A53151B-32EE-419C-B03C-C7291AE21401}"/>
              </a:ext>
            </a:extLst>
          </p:cNvPr>
          <p:cNvGrpSpPr/>
          <p:nvPr/>
        </p:nvGrpSpPr>
        <p:grpSpPr>
          <a:xfrm>
            <a:off x="656991" y="965843"/>
            <a:ext cx="969237" cy="2287591"/>
            <a:chOff x="793624" y="411661"/>
            <a:chExt cx="969237" cy="2287591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83EFE232-2E30-4200-89F1-C911E2E27DAA}"/>
                </a:ext>
              </a:extLst>
            </p:cNvPr>
            <p:cNvSpPr/>
            <p:nvPr/>
          </p:nvSpPr>
          <p:spPr>
            <a:xfrm>
              <a:off x="1255383" y="411661"/>
              <a:ext cx="62361" cy="13945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DEF0578E-BA99-4BBB-800C-15D19D6D9FDC}"/>
                </a:ext>
              </a:extLst>
            </p:cNvPr>
            <p:cNvGrpSpPr/>
            <p:nvPr/>
          </p:nvGrpSpPr>
          <p:grpSpPr>
            <a:xfrm>
              <a:off x="793624" y="1730016"/>
              <a:ext cx="969237" cy="969236"/>
              <a:chOff x="445383" y="1395269"/>
              <a:chExt cx="969237" cy="969236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EF79CEF7-165B-4D81-A84A-4D7722430438}"/>
                  </a:ext>
                </a:extLst>
              </p:cNvPr>
              <p:cNvGrpSpPr/>
              <p:nvPr/>
            </p:nvGrpSpPr>
            <p:grpSpPr>
              <a:xfrm>
                <a:off x="445383" y="1395269"/>
                <a:ext cx="969237" cy="969236"/>
                <a:chOff x="445383" y="1395269"/>
                <a:chExt cx="969237" cy="969236"/>
              </a:xfrm>
            </p:grpSpPr>
            <p:sp>
              <p:nvSpPr>
                <p:cNvPr id="261" name="Chord 260">
                  <a:extLst>
                    <a:ext uri="{FF2B5EF4-FFF2-40B4-BE49-F238E27FC236}">
                      <a16:creationId xmlns:a16="http://schemas.microsoft.com/office/drawing/2014/main" id="{4D115C86-85CA-4B79-9895-CAC1C71CCF99}"/>
                    </a:ext>
                  </a:extLst>
                </p:cNvPr>
                <p:cNvSpPr/>
                <p:nvPr/>
              </p:nvSpPr>
              <p:spPr>
                <a:xfrm>
                  <a:off x="445383" y="1395269"/>
                  <a:ext cx="969236" cy="969236"/>
                </a:xfrm>
                <a:prstGeom prst="chord">
                  <a:avLst>
                    <a:gd name="adj1" fmla="val 10883871"/>
                    <a:gd name="adj2" fmla="val 2150689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FB123A3C-693E-41DE-8112-883962D33553}"/>
                    </a:ext>
                  </a:extLst>
                </p:cNvPr>
                <p:cNvSpPr/>
                <p:nvPr/>
              </p:nvSpPr>
              <p:spPr>
                <a:xfrm>
                  <a:off x="445384" y="1808828"/>
                  <a:ext cx="969236" cy="995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0" name="Chord 259">
                <a:extLst>
                  <a:ext uri="{FF2B5EF4-FFF2-40B4-BE49-F238E27FC236}">
                    <a16:creationId xmlns:a16="http://schemas.microsoft.com/office/drawing/2014/main" id="{03F9C9BF-3F41-4751-AA51-7CAFE60D9564}"/>
                  </a:ext>
                </a:extLst>
              </p:cNvPr>
              <p:cNvSpPr/>
              <p:nvPr/>
            </p:nvSpPr>
            <p:spPr>
              <a:xfrm rot="10800000">
                <a:off x="797736" y="1682659"/>
                <a:ext cx="261159" cy="261159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2D3882CD-1E20-44BD-90FA-F6096F730D98}"/>
              </a:ext>
            </a:extLst>
          </p:cNvPr>
          <p:cNvGrpSpPr/>
          <p:nvPr/>
        </p:nvGrpSpPr>
        <p:grpSpPr>
          <a:xfrm>
            <a:off x="1559150" y="979222"/>
            <a:ext cx="969237" cy="1590535"/>
            <a:chOff x="1695783" y="411661"/>
            <a:chExt cx="969237" cy="1590535"/>
          </a:xfrm>
        </p:grpSpPr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F0E1F13-C5B6-4A1C-89FB-D6F2E5D1F840}"/>
                </a:ext>
              </a:extLst>
            </p:cNvPr>
            <p:cNvSpPr/>
            <p:nvPr/>
          </p:nvSpPr>
          <p:spPr>
            <a:xfrm>
              <a:off x="2157543" y="411661"/>
              <a:ext cx="45719" cy="7606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1EC1A4E6-8F11-4955-9716-BE1A900D0B8C}"/>
                </a:ext>
              </a:extLst>
            </p:cNvPr>
            <p:cNvGrpSpPr/>
            <p:nvPr/>
          </p:nvGrpSpPr>
          <p:grpSpPr>
            <a:xfrm>
              <a:off x="1695783" y="1032960"/>
              <a:ext cx="969237" cy="969236"/>
              <a:chOff x="445383" y="1395269"/>
              <a:chExt cx="969237" cy="969236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DB0B7C5A-0749-44DF-BF43-C6DAA133885B}"/>
                  </a:ext>
                </a:extLst>
              </p:cNvPr>
              <p:cNvGrpSpPr/>
              <p:nvPr/>
            </p:nvGrpSpPr>
            <p:grpSpPr>
              <a:xfrm>
                <a:off x="445383" y="1395269"/>
                <a:ext cx="969237" cy="969236"/>
                <a:chOff x="445383" y="1395269"/>
                <a:chExt cx="969237" cy="969236"/>
              </a:xfrm>
            </p:grpSpPr>
            <p:sp>
              <p:nvSpPr>
                <p:cNvPr id="268" name="Chord 267">
                  <a:extLst>
                    <a:ext uri="{FF2B5EF4-FFF2-40B4-BE49-F238E27FC236}">
                      <a16:creationId xmlns:a16="http://schemas.microsoft.com/office/drawing/2014/main" id="{D0585BE1-7CE3-439F-A96F-57E38093E4A4}"/>
                    </a:ext>
                  </a:extLst>
                </p:cNvPr>
                <p:cNvSpPr/>
                <p:nvPr/>
              </p:nvSpPr>
              <p:spPr>
                <a:xfrm>
                  <a:off x="445383" y="1395269"/>
                  <a:ext cx="969236" cy="969236"/>
                </a:xfrm>
                <a:prstGeom prst="chord">
                  <a:avLst>
                    <a:gd name="adj1" fmla="val 10883871"/>
                    <a:gd name="adj2" fmla="val 2150689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0213D21A-91D8-4593-B13E-3002E977B590}"/>
                    </a:ext>
                  </a:extLst>
                </p:cNvPr>
                <p:cNvSpPr/>
                <p:nvPr/>
              </p:nvSpPr>
              <p:spPr>
                <a:xfrm>
                  <a:off x="445384" y="1808828"/>
                  <a:ext cx="969236" cy="995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7" name="Chord 266">
                <a:extLst>
                  <a:ext uri="{FF2B5EF4-FFF2-40B4-BE49-F238E27FC236}">
                    <a16:creationId xmlns:a16="http://schemas.microsoft.com/office/drawing/2014/main" id="{95579F1A-82AD-4CAF-8360-76A887DFD042}"/>
                  </a:ext>
                </a:extLst>
              </p:cNvPr>
              <p:cNvSpPr/>
              <p:nvPr/>
            </p:nvSpPr>
            <p:spPr>
              <a:xfrm rot="10800000">
                <a:off x="797736" y="1682659"/>
                <a:ext cx="261159" cy="261159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8" name="Group 417"/>
          <p:cNvGrpSpPr/>
          <p:nvPr/>
        </p:nvGrpSpPr>
        <p:grpSpPr>
          <a:xfrm>
            <a:off x="10434747" y="605158"/>
            <a:ext cx="1413415" cy="1600694"/>
            <a:chOff x="10434747" y="605158"/>
            <a:chExt cx="1413415" cy="1600694"/>
          </a:xfrm>
        </p:grpSpPr>
        <p:grpSp>
          <p:nvGrpSpPr>
            <p:cNvPr id="417" name="Group 416"/>
            <p:cNvGrpSpPr/>
            <p:nvPr/>
          </p:nvGrpSpPr>
          <p:grpSpPr>
            <a:xfrm>
              <a:off x="10434747" y="605158"/>
              <a:ext cx="1413415" cy="1311496"/>
              <a:chOff x="10434747" y="605158"/>
              <a:chExt cx="1413415" cy="1311496"/>
            </a:xfrm>
          </p:grpSpPr>
          <p:sp>
            <p:nvSpPr>
              <p:cNvPr id="308" name="Oval 307"/>
              <p:cNvSpPr/>
              <p:nvPr/>
            </p:nvSpPr>
            <p:spPr>
              <a:xfrm>
                <a:off x="11456219" y="605158"/>
                <a:ext cx="391943" cy="37113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0" name="Freeform 309"/>
              <p:cNvSpPr/>
              <p:nvPr/>
            </p:nvSpPr>
            <p:spPr>
              <a:xfrm>
                <a:off x="10434747" y="737115"/>
                <a:ext cx="1115545" cy="1027139"/>
              </a:xfrm>
              <a:custGeom>
                <a:avLst/>
                <a:gdLst>
                  <a:gd name="connsiteX0" fmla="*/ 3247871 w 4769225"/>
                  <a:gd name="connsiteY0" fmla="*/ 288070 h 3992664"/>
                  <a:gd name="connsiteX1" fmla="*/ 3276391 w 4769225"/>
                  <a:gd name="connsiteY1" fmla="*/ 294599 h 3992664"/>
                  <a:gd name="connsiteX2" fmla="*/ 4769225 w 4769225"/>
                  <a:gd name="connsiteY2" fmla="*/ 2101111 h 3992664"/>
                  <a:gd name="connsiteX3" fmla="*/ 2644589 w 4769225"/>
                  <a:gd name="connsiteY3" fmla="*/ 3992664 h 3992664"/>
                  <a:gd name="connsiteX4" fmla="*/ 1631862 w 4769225"/>
                  <a:gd name="connsiteY4" fmla="*/ 3764364 h 3992664"/>
                  <a:gd name="connsiteX5" fmla="*/ 1521355 w 4769225"/>
                  <a:gd name="connsiteY5" fmla="*/ 3704595 h 3992664"/>
                  <a:gd name="connsiteX6" fmla="*/ 1696448 w 4769225"/>
                  <a:gd name="connsiteY6" fmla="*/ 3744677 h 3992664"/>
                  <a:gd name="connsiteX7" fmla="*/ 2124636 w 4769225"/>
                  <a:gd name="connsiteY7" fmla="*/ 3783106 h 3992664"/>
                  <a:gd name="connsiteX8" fmla="*/ 4249272 w 4769225"/>
                  <a:gd name="connsiteY8" fmla="*/ 1891553 h 3992664"/>
                  <a:gd name="connsiteX9" fmla="*/ 3312540 w 4769225"/>
                  <a:gd name="connsiteY9" fmla="*/ 323048 h 3992664"/>
                  <a:gd name="connsiteX10" fmla="*/ 2124636 w 4769225"/>
                  <a:gd name="connsiteY10" fmla="*/ 0 h 3992664"/>
                  <a:gd name="connsiteX11" fmla="*/ 3137364 w 4769225"/>
                  <a:gd name="connsiteY11" fmla="*/ 228300 h 3992664"/>
                  <a:gd name="connsiteX12" fmla="*/ 3247871 w 4769225"/>
                  <a:gd name="connsiteY12" fmla="*/ 288070 h 3992664"/>
                  <a:gd name="connsiteX13" fmla="*/ 3072777 w 4769225"/>
                  <a:gd name="connsiteY13" fmla="*/ 247988 h 3992664"/>
                  <a:gd name="connsiteX14" fmla="*/ 2644589 w 4769225"/>
                  <a:gd name="connsiteY14" fmla="*/ 209558 h 3992664"/>
                  <a:gd name="connsiteX15" fmla="*/ 519953 w 4769225"/>
                  <a:gd name="connsiteY15" fmla="*/ 2101111 h 3992664"/>
                  <a:gd name="connsiteX16" fmla="*/ 1456685 w 4769225"/>
                  <a:gd name="connsiteY16" fmla="*/ 3669617 h 3992664"/>
                  <a:gd name="connsiteX17" fmla="*/ 1521355 w 4769225"/>
                  <a:gd name="connsiteY17" fmla="*/ 3704595 h 3992664"/>
                  <a:gd name="connsiteX18" fmla="*/ 1492835 w 4769225"/>
                  <a:gd name="connsiteY18" fmla="*/ 3698066 h 3992664"/>
                  <a:gd name="connsiteX19" fmla="*/ 0 w 4769225"/>
                  <a:gd name="connsiteY19" fmla="*/ 1891553 h 3992664"/>
                  <a:gd name="connsiteX20" fmla="*/ 2124636 w 4769225"/>
                  <a:gd name="connsiteY20" fmla="*/ 0 h 399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769225" h="3992664">
                    <a:moveTo>
                      <a:pt x="3247871" y="288070"/>
                    </a:moveTo>
                    <a:lnTo>
                      <a:pt x="3276391" y="294599"/>
                    </a:lnTo>
                    <a:cubicBezTo>
                      <a:pt x="4141263" y="534091"/>
                      <a:pt x="4769225" y="1252312"/>
                      <a:pt x="4769225" y="2101111"/>
                    </a:cubicBezTo>
                    <a:cubicBezTo>
                      <a:pt x="4769225" y="3145787"/>
                      <a:pt x="3817993" y="3992664"/>
                      <a:pt x="2644589" y="3992664"/>
                    </a:cubicBezTo>
                    <a:cubicBezTo>
                      <a:pt x="2277901" y="3992664"/>
                      <a:pt x="1932908" y="3909961"/>
                      <a:pt x="1631862" y="3764364"/>
                    </a:cubicBezTo>
                    <a:lnTo>
                      <a:pt x="1521355" y="3704595"/>
                    </a:lnTo>
                    <a:lnTo>
                      <a:pt x="1696448" y="3744677"/>
                    </a:lnTo>
                    <a:cubicBezTo>
                      <a:pt x="1834757" y="3769874"/>
                      <a:pt x="1977961" y="3783106"/>
                      <a:pt x="2124636" y="3783106"/>
                    </a:cubicBezTo>
                    <a:cubicBezTo>
                      <a:pt x="3298040" y="3783106"/>
                      <a:pt x="4249272" y="2936229"/>
                      <a:pt x="4249272" y="1891553"/>
                    </a:cubicBezTo>
                    <a:cubicBezTo>
                      <a:pt x="4249272" y="1238631"/>
                      <a:pt x="3877697" y="662973"/>
                      <a:pt x="3312540" y="323048"/>
                    </a:cubicBezTo>
                    <a:close/>
                    <a:moveTo>
                      <a:pt x="2124636" y="0"/>
                    </a:moveTo>
                    <a:cubicBezTo>
                      <a:pt x="2491325" y="0"/>
                      <a:pt x="2836317" y="82703"/>
                      <a:pt x="3137364" y="228300"/>
                    </a:cubicBezTo>
                    <a:lnTo>
                      <a:pt x="3247871" y="288070"/>
                    </a:lnTo>
                    <a:lnTo>
                      <a:pt x="3072777" y="247988"/>
                    </a:lnTo>
                    <a:cubicBezTo>
                      <a:pt x="2934469" y="222791"/>
                      <a:pt x="2791265" y="209558"/>
                      <a:pt x="2644589" y="209558"/>
                    </a:cubicBezTo>
                    <a:cubicBezTo>
                      <a:pt x="1471185" y="209558"/>
                      <a:pt x="519953" y="1056435"/>
                      <a:pt x="519953" y="2101111"/>
                    </a:cubicBezTo>
                    <a:cubicBezTo>
                      <a:pt x="519953" y="2754034"/>
                      <a:pt x="891528" y="3329691"/>
                      <a:pt x="1456685" y="3669617"/>
                    </a:cubicBezTo>
                    <a:lnTo>
                      <a:pt x="1521355" y="3704595"/>
                    </a:lnTo>
                    <a:lnTo>
                      <a:pt x="1492835" y="3698066"/>
                    </a:lnTo>
                    <a:cubicBezTo>
                      <a:pt x="627962" y="3458573"/>
                      <a:pt x="0" y="2740352"/>
                      <a:pt x="0" y="1891553"/>
                    </a:cubicBezTo>
                    <a:cubicBezTo>
                      <a:pt x="0" y="846877"/>
                      <a:pt x="951232" y="0"/>
                      <a:pt x="2124636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1" name="Freeform 310"/>
              <p:cNvSpPr/>
              <p:nvPr/>
            </p:nvSpPr>
            <p:spPr>
              <a:xfrm>
                <a:off x="10587147" y="889515"/>
                <a:ext cx="1115545" cy="1027139"/>
              </a:xfrm>
              <a:custGeom>
                <a:avLst/>
                <a:gdLst>
                  <a:gd name="connsiteX0" fmla="*/ 3247871 w 4769225"/>
                  <a:gd name="connsiteY0" fmla="*/ 288070 h 3992664"/>
                  <a:gd name="connsiteX1" fmla="*/ 3276391 w 4769225"/>
                  <a:gd name="connsiteY1" fmla="*/ 294599 h 3992664"/>
                  <a:gd name="connsiteX2" fmla="*/ 4769225 w 4769225"/>
                  <a:gd name="connsiteY2" fmla="*/ 2101111 h 3992664"/>
                  <a:gd name="connsiteX3" fmla="*/ 2644589 w 4769225"/>
                  <a:gd name="connsiteY3" fmla="*/ 3992664 h 3992664"/>
                  <a:gd name="connsiteX4" fmla="*/ 1631862 w 4769225"/>
                  <a:gd name="connsiteY4" fmla="*/ 3764364 h 3992664"/>
                  <a:gd name="connsiteX5" fmla="*/ 1521355 w 4769225"/>
                  <a:gd name="connsiteY5" fmla="*/ 3704595 h 3992664"/>
                  <a:gd name="connsiteX6" fmla="*/ 1696448 w 4769225"/>
                  <a:gd name="connsiteY6" fmla="*/ 3744677 h 3992664"/>
                  <a:gd name="connsiteX7" fmla="*/ 2124636 w 4769225"/>
                  <a:gd name="connsiteY7" fmla="*/ 3783106 h 3992664"/>
                  <a:gd name="connsiteX8" fmla="*/ 4249272 w 4769225"/>
                  <a:gd name="connsiteY8" fmla="*/ 1891553 h 3992664"/>
                  <a:gd name="connsiteX9" fmla="*/ 3312540 w 4769225"/>
                  <a:gd name="connsiteY9" fmla="*/ 323048 h 3992664"/>
                  <a:gd name="connsiteX10" fmla="*/ 2124636 w 4769225"/>
                  <a:gd name="connsiteY10" fmla="*/ 0 h 3992664"/>
                  <a:gd name="connsiteX11" fmla="*/ 3137364 w 4769225"/>
                  <a:gd name="connsiteY11" fmla="*/ 228300 h 3992664"/>
                  <a:gd name="connsiteX12" fmla="*/ 3247871 w 4769225"/>
                  <a:gd name="connsiteY12" fmla="*/ 288070 h 3992664"/>
                  <a:gd name="connsiteX13" fmla="*/ 3072777 w 4769225"/>
                  <a:gd name="connsiteY13" fmla="*/ 247988 h 3992664"/>
                  <a:gd name="connsiteX14" fmla="*/ 2644589 w 4769225"/>
                  <a:gd name="connsiteY14" fmla="*/ 209558 h 3992664"/>
                  <a:gd name="connsiteX15" fmla="*/ 519953 w 4769225"/>
                  <a:gd name="connsiteY15" fmla="*/ 2101111 h 3992664"/>
                  <a:gd name="connsiteX16" fmla="*/ 1456685 w 4769225"/>
                  <a:gd name="connsiteY16" fmla="*/ 3669617 h 3992664"/>
                  <a:gd name="connsiteX17" fmla="*/ 1521355 w 4769225"/>
                  <a:gd name="connsiteY17" fmla="*/ 3704595 h 3992664"/>
                  <a:gd name="connsiteX18" fmla="*/ 1492835 w 4769225"/>
                  <a:gd name="connsiteY18" fmla="*/ 3698066 h 3992664"/>
                  <a:gd name="connsiteX19" fmla="*/ 0 w 4769225"/>
                  <a:gd name="connsiteY19" fmla="*/ 1891553 h 3992664"/>
                  <a:gd name="connsiteX20" fmla="*/ 2124636 w 4769225"/>
                  <a:gd name="connsiteY20" fmla="*/ 0 h 399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769225" h="3992664">
                    <a:moveTo>
                      <a:pt x="3247871" y="288070"/>
                    </a:moveTo>
                    <a:lnTo>
                      <a:pt x="3276391" y="294599"/>
                    </a:lnTo>
                    <a:cubicBezTo>
                      <a:pt x="4141263" y="534091"/>
                      <a:pt x="4769225" y="1252312"/>
                      <a:pt x="4769225" y="2101111"/>
                    </a:cubicBezTo>
                    <a:cubicBezTo>
                      <a:pt x="4769225" y="3145787"/>
                      <a:pt x="3817993" y="3992664"/>
                      <a:pt x="2644589" y="3992664"/>
                    </a:cubicBezTo>
                    <a:cubicBezTo>
                      <a:pt x="2277901" y="3992664"/>
                      <a:pt x="1932908" y="3909961"/>
                      <a:pt x="1631862" y="3764364"/>
                    </a:cubicBezTo>
                    <a:lnTo>
                      <a:pt x="1521355" y="3704595"/>
                    </a:lnTo>
                    <a:lnTo>
                      <a:pt x="1696448" y="3744677"/>
                    </a:lnTo>
                    <a:cubicBezTo>
                      <a:pt x="1834757" y="3769874"/>
                      <a:pt x="1977961" y="3783106"/>
                      <a:pt x="2124636" y="3783106"/>
                    </a:cubicBezTo>
                    <a:cubicBezTo>
                      <a:pt x="3298040" y="3783106"/>
                      <a:pt x="4249272" y="2936229"/>
                      <a:pt x="4249272" y="1891553"/>
                    </a:cubicBezTo>
                    <a:cubicBezTo>
                      <a:pt x="4249272" y="1238631"/>
                      <a:pt x="3877697" y="662973"/>
                      <a:pt x="3312540" y="323048"/>
                    </a:cubicBezTo>
                    <a:close/>
                    <a:moveTo>
                      <a:pt x="2124636" y="0"/>
                    </a:moveTo>
                    <a:cubicBezTo>
                      <a:pt x="2491325" y="0"/>
                      <a:pt x="2836317" y="82703"/>
                      <a:pt x="3137364" y="228300"/>
                    </a:cubicBezTo>
                    <a:lnTo>
                      <a:pt x="3247871" y="288070"/>
                    </a:lnTo>
                    <a:lnTo>
                      <a:pt x="3072777" y="247988"/>
                    </a:lnTo>
                    <a:cubicBezTo>
                      <a:pt x="2934469" y="222791"/>
                      <a:pt x="2791265" y="209558"/>
                      <a:pt x="2644589" y="209558"/>
                    </a:cubicBezTo>
                    <a:cubicBezTo>
                      <a:pt x="1471185" y="209558"/>
                      <a:pt x="519953" y="1056435"/>
                      <a:pt x="519953" y="2101111"/>
                    </a:cubicBezTo>
                    <a:cubicBezTo>
                      <a:pt x="519953" y="2754034"/>
                      <a:pt x="891528" y="3329691"/>
                      <a:pt x="1456685" y="3669617"/>
                    </a:cubicBezTo>
                    <a:lnTo>
                      <a:pt x="1521355" y="3704595"/>
                    </a:lnTo>
                    <a:lnTo>
                      <a:pt x="1492835" y="3698066"/>
                    </a:lnTo>
                    <a:cubicBezTo>
                      <a:pt x="627962" y="3458573"/>
                      <a:pt x="0" y="2740352"/>
                      <a:pt x="0" y="1891553"/>
                    </a:cubicBezTo>
                    <a:cubicBezTo>
                      <a:pt x="0" y="846877"/>
                      <a:pt x="951232" y="0"/>
                      <a:pt x="2124636" y="0"/>
                    </a:cubicBezTo>
                    <a:close/>
                  </a:path>
                </a:pathLst>
              </a:custGeom>
              <a:pattFill prst="lgGrid">
                <a:fgClr>
                  <a:schemeClr val="bg1"/>
                </a:fgClr>
                <a:bgClr>
                  <a:schemeClr val="accent3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12" name="Oval 311"/>
            <p:cNvSpPr/>
            <p:nvPr/>
          </p:nvSpPr>
          <p:spPr>
            <a:xfrm>
              <a:off x="11415744" y="1960671"/>
              <a:ext cx="269096" cy="245181"/>
            </a:xfrm>
            <a:prstGeom prst="ellipse">
              <a:avLst/>
            </a:prstGeom>
            <a:solidFill>
              <a:srgbClr val="FFFFF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95" name="Freeform: Shape 66">
            <a:extLst>
              <a:ext uri="{FF2B5EF4-FFF2-40B4-BE49-F238E27FC236}">
                <a16:creationId xmlns:a16="http://schemas.microsoft.com/office/drawing/2014/main" id="{5A1DDBF0-8236-4C58-A7A6-E4F1FBFD2F07}"/>
              </a:ext>
            </a:extLst>
          </p:cNvPr>
          <p:cNvSpPr/>
          <p:nvPr/>
        </p:nvSpPr>
        <p:spPr>
          <a:xfrm>
            <a:off x="3378574" y="5285825"/>
            <a:ext cx="874725" cy="522388"/>
          </a:xfrm>
          <a:custGeom>
            <a:avLst/>
            <a:gdLst>
              <a:gd name="connsiteX0" fmla="*/ 0 w 734449"/>
              <a:gd name="connsiteY0" fmla="*/ 337449 h 413871"/>
              <a:gd name="connsiteX1" fmla="*/ 734449 w 734449"/>
              <a:gd name="connsiteY1" fmla="*/ 337449 h 413871"/>
              <a:gd name="connsiteX2" fmla="*/ 367225 w 734449"/>
              <a:gd name="connsiteY2" fmla="*/ 413871 h 413871"/>
              <a:gd name="connsiteX3" fmla="*/ 0 w 734449"/>
              <a:gd name="connsiteY3" fmla="*/ 337449 h 413871"/>
              <a:gd name="connsiteX4" fmla="*/ 536941 w 734449"/>
              <a:gd name="connsiteY4" fmla="*/ 89325 h 413871"/>
              <a:gd name="connsiteX5" fmla="*/ 528009 w 734449"/>
              <a:gd name="connsiteY5" fmla="*/ 97265 h 413871"/>
              <a:gd name="connsiteX6" fmla="*/ 520069 w 734449"/>
              <a:gd name="connsiteY6" fmla="*/ 189567 h 413871"/>
              <a:gd name="connsiteX7" fmla="*/ 527016 w 734449"/>
              <a:gd name="connsiteY7" fmla="*/ 200485 h 413871"/>
              <a:gd name="connsiteX8" fmla="*/ 596491 w 734449"/>
              <a:gd name="connsiteY8" fmla="*/ 160785 h 413871"/>
              <a:gd name="connsiteX9" fmla="*/ 590536 w 734449"/>
              <a:gd name="connsiteY9" fmla="*/ 110167 h 413871"/>
              <a:gd name="connsiteX10" fmla="*/ 536941 w 734449"/>
              <a:gd name="connsiteY10" fmla="*/ 89325 h 413871"/>
              <a:gd name="connsiteX11" fmla="*/ 208425 w 734449"/>
              <a:gd name="connsiteY11" fmla="*/ 0 h 413871"/>
              <a:gd name="connsiteX12" fmla="*/ 523046 w 734449"/>
              <a:gd name="connsiteY12" fmla="*/ 0 h 413871"/>
              <a:gd name="connsiteX13" fmla="*/ 528009 w 734449"/>
              <a:gd name="connsiteY13" fmla="*/ 50617 h 413871"/>
              <a:gd name="connsiteX14" fmla="*/ 535949 w 734449"/>
              <a:gd name="connsiteY14" fmla="*/ 53595 h 413871"/>
              <a:gd name="connsiteX15" fmla="*/ 607409 w 734449"/>
              <a:gd name="connsiteY15" fmla="*/ 81385 h 413871"/>
              <a:gd name="connsiteX16" fmla="*/ 617334 w 734449"/>
              <a:gd name="connsiteY16" fmla="*/ 185598 h 413871"/>
              <a:gd name="connsiteX17" fmla="*/ 523046 w 734449"/>
              <a:gd name="connsiteY17" fmla="*/ 233238 h 413871"/>
              <a:gd name="connsiteX18" fmla="*/ 503196 w 734449"/>
              <a:gd name="connsiteY18" fmla="*/ 252094 h 413871"/>
              <a:gd name="connsiteX19" fmla="*/ 462504 w 734449"/>
              <a:gd name="connsiteY19" fmla="*/ 319584 h 413871"/>
              <a:gd name="connsiteX20" fmla="*/ 446624 w 734449"/>
              <a:gd name="connsiteY20" fmla="*/ 329509 h 413871"/>
              <a:gd name="connsiteX21" fmla="*/ 268967 w 734449"/>
              <a:gd name="connsiteY21" fmla="*/ 328517 h 413871"/>
              <a:gd name="connsiteX22" fmla="*/ 262020 w 734449"/>
              <a:gd name="connsiteY22" fmla="*/ 319584 h 413871"/>
              <a:gd name="connsiteX23" fmla="*/ 200485 w 734449"/>
              <a:gd name="connsiteY23" fmla="*/ 139942 h 413871"/>
              <a:gd name="connsiteX24" fmla="*/ 199492 w 734449"/>
              <a:gd name="connsiteY24" fmla="*/ 22828 h 413871"/>
              <a:gd name="connsiteX25" fmla="*/ 208425 w 734449"/>
              <a:gd name="connsiteY25" fmla="*/ 0 h 41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34449" h="413871">
                <a:moveTo>
                  <a:pt x="0" y="337449"/>
                </a:moveTo>
                <a:lnTo>
                  <a:pt x="734449" y="337449"/>
                </a:lnTo>
                <a:cubicBezTo>
                  <a:pt x="622297" y="387074"/>
                  <a:pt x="498234" y="413871"/>
                  <a:pt x="367225" y="413871"/>
                </a:cubicBezTo>
                <a:cubicBezTo>
                  <a:pt x="236215" y="413871"/>
                  <a:pt x="112153" y="386081"/>
                  <a:pt x="0" y="337449"/>
                </a:cubicBezTo>
                <a:close/>
                <a:moveTo>
                  <a:pt x="536941" y="89325"/>
                </a:moveTo>
                <a:cubicBezTo>
                  <a:pt x="529994" y="88333"/>
                  <a:pt x="528009" y="90317"/>
                  <a:pt x="528009" y="97265"/>
                </a:cubicBezTo>
                <a:cubicBezTo>
                  <a:pt x="528009" y="128033"/>
                  <a:pt x="524039" y="158800"/>
                  <a:pt x="520069" y="189567"/>
                </a:cubicBezTo>
                <a:cubicBezTo>
                  <a:pt x="520069" y="194530"/>
                  <a:pt x="515107" y="202470"/>
                  <a:pt x="527016" y="200485"/>
                </a:cubicBezTo>
                <a:cubicBezTo>
                  <a:pt x="554807" y="195523"/>
                  <a:pt x="580611" y="185598"/>
                  <a:pt x="596491" y="160785"/>
                </a:cubicBezTo>
                <a:cubicBezTo>
                  <a:pt x="607409" y="143913"/>
                  <a:pt x="605424" y="123070"/>
                  <a:pt x="590536" y="110167"/>
                </a:cubicBezTo>
                <a:cubicBezTo>
                  <a:pt x="574657" y="96273"/>
                  <a:pt x="556791" y="91310"/>
                  <a:pt x="536941" y="89325"/>
                </a:cubicBezTo>
                <a:close/>
                <a:moveTo>
                  <a:pt x="208425" y="0"/>
                </a:moveTo>
                <a:cubicBezTo>
                  <a:pt x="309659" y="0"/>
                  <a:pt x="421811" y="0"/>
                  <a:pt x="523046" y="0"/>
                </a:cubicBezTo>
                <a:cubicBezTo>
                  <a:pt x="529994" y="5955"/>
                  <a:pt x="523046" y="44663"/>
                  <a:pt x="528009" y="50617"/>
                </a:cubicBezTo>
                <a:cubicBezTo>
                  <a:pt x="529001" y="55580"/>
                  <a:pt x="532971" y="53595"/>
                  <a:pt x="535949" y="53595"/>
                </a:cubicBezTo>
                <a:cubicBezTo>
                  <a:pt x="566716" y="53595"/>
                  <a:pt x="591529" y="69475"/>
                  <a:pt x="607409" y="81385"/>
                </a:cubicBezTo>
                <a:cubicBezTo>
                  <a:pt x="641154" y="108183"/>
                  <a:pt x="647109" y="154830"/>
                  <a:pt x="617334" y="185598"/>
                </a:cubicBezTo>
                <a:cubicBezTo>
                  <a:pt x="592521" y="214380"/>
                  <a:pt x="560761" y="230260"/>
                  <a:pt x="523046" y="233238"/>
                </a:cubicBezTo>
                <a:cubicBezTo>
                  <a:pt x="513121" y="234230"/>
                  <a:pt x="508159" y="242170"/>
                  <a:pt x="503196" y="252094"/>
                </a:cubicBezTo>
                <a:cubicBezTo>
                  <a:pt x="490294" y="275914"/>
                  <a:pt x="485332" y="280876"/>
                  <a:pt x="462504" y="319584"/>
                </a:cubicBezTo>
                <a:cubicBezTo>
                  <a:pt x="460519" y="327524"/>
                  <a:pt x="453571" y="329509"/>
                  <a:pt x="446624" y="329509"/>
                </a:cubicBezTo>
                <a:cubicBezTo>
                  <a:pt x="387074" y="329509"/>
                  <a:pt x="328516" y="332487"/>
                  <a:pt x="268967" y="328517"/>
                </a:cubicBezTo>
                <a:cubicBezTo>
                  <a:pt x="264997" y="326532"/>
                  <a:pt x="263012" y="323554"/>
                  <a:pt x="262020" y="319584"/>
                </a:cubicBezTo>
                <a:cubicBezTo>
                  <a:pt x="231252" y="246139"/>
                  <a:pt x="207432" y="220335"/>
                  <a:pt x="200485" y="139942"/>
                </a:cubicBezTo>
                <a:cubicBezTo>
                  <a:pt x="198500" y="108183"/>
                  <a:pt x="197506" y="38708"/>
                  <a:pt x="199492" y="22828"/>
                </a:cubicBezTo>
                <a:cubicBezTo>
                  <a:pt x="198500" y="19850"/>
                  <a:pt x="198500" y="0"/>
                  <a:pt x="208425" y="0"/>
                </a:cubicBezTo>
                <a:close/>
              </a:path>
            </a:pathLst>
          </a:custGeom>
          <a:gradFill>
            <a:gsLst>
              <a:gs pos="4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90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B14F865-EBFB-4BF4-8BEE-0146385BFADB}"/>
              </a:ext>
            </a:extLst>
          </p:cNvPr>
          <p:cNvGrpSpPr/>
          <p:nvPr/>
        </p:nvGrpSpPr>
        <p:grpSpPr>
          <a:xfrm flipH="1">
            <a:off x="193344" y="4356976"/>
            <a:ext cx="1100629" cy="1333008"/>
            <a:chOff x="-269682" y="2392932"/>
            <a:chExt cx="3796368" cy="4520497"/>
          </a:xfrm>
        </p:grpSpPr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0F2344D0-F67B-48AD-8B78-7EBE9F277A50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411" name="Freeform: Shape 82">
                <a:extLst>
                  <a:ext uri="{FF2B5EF4-FFF2-40B4-BE49-F238E27FC236}">
                    <a16:creationId xmlns:a16="http://schemas.microsoft.com/office/drawing/2014/main" id="{4AAF1E3B-EADA-42E0-AB11-705281A8311D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83">
                <a:extLst>
                  <a:ext uri="{FF2B5EF4-FFF2-40B4-BE49-F238E27FC236}">
                    <a16:creationId xmlns:a16="http://schemas.microsoft.com/office/drawing/2014/main" id="{D5AA146B-3A3D-4FD8-8EEE-4E6B8BF4AD22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84">
                <a:extLst>
                  <a:ext uri="{FF2B5EF4-FFF2-40B4-BE49-F238E27FC236}">
                    <a16:creationId xmlns:a16="http://schemas.microsoft.com/office/drawing/2014/main" id="{CACF2B15-5661-4B43-B2B5-43DD11B51D4D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85">
                <a:extLst>
                  <a:ext uri="{FF2B5EF4-FFF2-40B4-BE49-F238E27FC236}">
                    <a16:creationId xmlns:a16="http://schemas.microsoft.com/office/drawing/2014/main" id="{4445533F-D999-401D-99DB-10D197186DC6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8" name="Freeform: Shape 69">
              <a:extLst>
                <a:ext uri="{FF2B5EF4-FFF2-40B4-BE49-F238E27FC236}">
                  <a16:creationId xmlns:a16="http://schemas.microsoft.com/office/drawing/2014/main" id="{88DDE007-6ECF-443B-9D5E-9CD71EE6EFDE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666D6E6B-C4F8-43C9-BFF2-4071160FD637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404" name="Freeform: Shape 75">
                <a:extLst>
                  <a:ext uri="{FF2B5EF4-FFF2-40B4-BE49-F238E27FC236}">
                    <a16:creationId xmlns:a16="http://schemas.microsoft.com/office/drawing/2014/main" id="{22C0BFD3-78FE-4278-B2B7-0904EBFC8321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76">
                <a:extLst>
                  <a:ext uri="{FF2B5EF4-FFF2-40B4-BE49-F238E27FC236}">
                    <a16:creationId xmlns:a16="http://schemas.microsoft.com/office/drawing/2014/main" id="{E6542291-B973-4056-A526-CC775C77B4D0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77">
                <a:extLst>
                  <a:ext uri="{FF2B5EF4-FFF2-40B4-BE49-F238E27FC236}">
                    <a16:creationId xmlns:a16="http://schemas.microsoft.com/office/drawing/2014/main" id="{A9D36220-A765-40F5-8B42-0479818D1583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78">
                <a:extLst>
                  <a:ext uri="{FF2B5EF4-FFF2-40B4-BE49-F238E27FC236}">
                    <a16:creationId xmlns:a16="http://schemas.microsoft.com/office/drawing/2014/main" id="{7AD13BCA-A506-40CE-B984-72D13FBC8917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79">
                <a:extLst>
                  <a:ext uri="{FF2B5EF4-FFF2-40B4-BE49-F238E27FC236}">
                    <a16:creationId xmlns:a16="http://schemas.microsoft.com/office/drawing/2014/main" id="{A51CAC59-B44E-4A7D-9F89-2C6DD19BF7D2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80">
                <a:extLst>
                  <a:ext uri="{FF2B5EF4-FFF2-40B4-BE49-F238E27FC236}">
                    <a16:creationId xmlns:a16="http://schemas.microsoft.com/office/drawing/2014/main" id="{E68B2AD5-C89E-45EE-B77B-FDE5A41DB3FE}"/>
                  </a:ext>
                </a:extLst>
              </p:cNvPr>
              <p:cNvSpPr/>
              <p:nvPr/>
            </p:nvSpPr>
            <p:spPr>
              <a:xfrm rot="2335388">
                <a:off x="7215700" y="1773625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81">
                <a:extLst>
                  <a:ext uri="{FF2B5EF4-FFF2-40B4-BE49-F238E27FC236}">
                    <a16:creationId xmlns:a16="http://schemas.microsoft.com/office/drawing/2014/main" id="{535AA5C7-CCE0-4063-9698-3C2015E5BF91}"/>
                  </a:ext>
                </a:extLst>
              </p:cNvPr>
              <p:cNvSpPr/>
              <p:nvPr/>
            </p:nvSpPr>
            <p:spPr>
              <a:xfrm rot="2330257" flipH="1">
                <a:off x="6990633" y="1614204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D4DD565-5A68-41EB-8CDD-18A5C6036F4C}"/>
                </a:ext>
              </a:extLst>
            </p:cNvPr>
            <p:cNvGrpSpPr/>
            <p:nvPr/>
          </p:nvGrpSpPr>
          <p:grpSpPr>
            <a:xfrm>
              <a:off x="592728" y="5533167"/>
              <a:ext cx="1616244" cy="1380262"/>
              <a:chOff x="4983166" y="4633683"/>
              <a:chExt cx="2207049" cy="1884808"/>
            </a:xfrm>
          </p:grpSpPr>
          <p:sp>
            <p:nvSpPr>
              <p:cNvPr id="401" name="Freeform: Shape 72">
                <a:extLst>
                  <a:ext uri="{FF2B5EF4-FFF2-40B4-BE49-F238E27FC236}">
                    <a16:creationId xmlns:a16="http://schemas.microsoft.com/office/drawing/2014/main" id="{0884419C-B1F9-4A61-9143-2E244906C1A8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73">
                <a:extLst>
                  <a:ext uri="{FF2B5EF4-FFF2-40B4-BE49-F238E27FC236}">
                    <a16:creationId xmlns:a16="http://schemas.microsoft.com/office/drawing/2014/main" id="{3335A83B-F5DB-4E64-88C9-35EA21984885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74">
                <a:extLst>
                  <a:ext uri="{FF2B5EF4-FFF2-40B4-BE49-F238E27FC236}">
                    <a16:creationId xmlns:a16="http://schemas.microsoft.com/office/drawing/2014/main" id="{C04005DF-CCAF-44CA-B3DC-199615AC25A1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6" name="Group 415"/>
          <p:cNvGrpSpPr/>
          <p:nvPr/>
        </p:nvGrpSpPr>
        <p:grpSpPr>
          <a:xfrm>
            <a:off x="1446457" y="2554325"/>
            <a:ext cx="2212212" cy="3027554"/>
            <a:chOff x="1443292" y="2567791"/>
            <a:chExt cx="2212212" cy="3027554"/>
          </a:xfrm>
        </p:grpSpPr>
        <p:sp>
          <p:nvSpPr>
            <p:cNvPr id="382" name="Freeform: Shape 52">
              <a:extLst>
                <a:ext uri="{FF2B5EF4-FFF2-40B4-BE49-F238E27FC236}">
                  <a16:creationId xmlns:a16="http://schemas.microsoft.com/office/drawing/2014/main" id="{4A6574AC-E9F9-4B3B-92C8-39DA8EF6A4DB}"/>
                </a:ext>
              </a:extLst>
            </p:cNvPr>
            <p:cNvSpPr/>
            <p:nvPr/>
          </p:nvSpPr>
          <p:spPr>
            <a:xfrm>
              <a:off x="1443292" y="3661590"/>
              <a:ext cx="2212212" cy="1584052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gradFill>
              <a:gsLst>
                <a:gs pos="58000">
                  <a:schemeClr val="accent4">
                    <a:lumMod val="75000"/>
                  </a:schemeClr>
                </a:gs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53">
              <a:extLst>
                <a:ext uri="{FF2B5EF4-FFF2-40B4-BE49-F238E27FC236}">
                  <a16:creationId xmlns:a16="http://schemas.microsoft.com/office/drawing/2014/main" id="{479DB63D-ED55-499C-AD08-BE466C9D00BE}"/>
                </a:ext>
              </a:extLst>
            </p:cNvPr>
            <p:cNvSpPr/>
            <p:nvPr/>
          </p:nvSpPr>
          <p:spPr>
            <a:xfrm>
              <a:off x="1537769" y="4378858"/>
              <a:ext cx="1927171" cy="1091779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62">
              <a:extLst>
                <a:ext uri="{FF2B5EF4-FFF2-40B4-BE49-F238E27FC236}">
                  <a16:creationId xmlns:a16="http://schemas.microsoft.com/office/drawing/2014/main" id="{FB85994E-62AB-4FF5-B036-C1A77E3D1AFC}"/>
                </a:ext>
              </a:extLst>
            </p:cNvPr>
            <p:cNvSpPr/>
            <p:nvPr/>
          </p:nvSpPr>
          <p:spPr>
            <a:xfrm>
              <a:off x="2382033" y="4846778"/>
              <a:ext cx="286029" cy="281153"/>
            </a:xfrm>
            <a:custGeom>
              <a:avLst/>
              <a:gdLst>
                <a:gd name="connsiteX0" fmla="*/ 247965 w 249465"/>
                <a:gd name="connsiteY0" fmla="*/ 65469 h 245213"/>
                <a:gd name="connsiteX1" fmla="*/ 231076 w 249465"/>
                <a:gd name="connsiteY1" fmla="*/ 163765 h 245213"/>
                <a:gd name="connsiteX2" fmla="*/ 127038 w 249465"/>
                <a:gd name="connsiteY2" fmla="*/ 245171 h 245213"/>
                <a:gd name="connsiteX3" fmla="*/ 24351 w 249465"/>
                <a:gd name="connsiteY3" fmla="*/ 175587 h 245213"/>
                <a:gd name="connsiteX4" fmla="*/ 31 w 249465"/>
                <a:gd name="connsiteY4" fmla="*/ 52633 h 245213"/>
                <a:gd name="connsiteX5" fmla="*/ 23000 w 249465"/>
                <a:gd name="connsiteY5" fmla="*/ 33380 h 245213"/>
                <a:gd name="connsiteX6" fmla="*/ 113864 w 249465"/>
                <a:gd name="connsiteY6" fmla="*/ 4330 h 245213"/>
                <a:gd name="connsiteX7" fmla="*/ 136158 w 249465"/>
                <a:gd name="connsiteY7" fmla="*/ 6695 h 245213"/>
                <a:gd name="connsiteX8" fmla="*/ 214862 w 249465"/>
                <a:gd name="connsiteY8" fmla="*/ 32366 h 245213"/>
                <a:gd name="connsiteX9" fmla="*/ 247965 w 249465"/>
                <a:gd name="connsiteY9" fmla="*/ 65469 h 24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465" h="245213">
                  <a:moveTo>
                    <a:pt x="247965" y="65469"/>
                  </a:moveTo>
                  <a:cubicBezTo>
                    <a:pt x="244249" y="102288"/>
                    <a:pt x="242898" y="134040"/>
                    <a:pt x="231076" y="163765"/>
                  </a:cubicBezTo>
                  <a:cubicBezTo>
                    <a:pt x="211822" y="211055"/>
                    <a:pt x="176355" y="243820"/>
                    <a:pt x="127038" y="245171"/>
                  </a:cubicBezTo>
                  <a:cubicBezTo>
                    <a:pt x="81775" y="246522"/>
                    <a:pt x="46645" y="215784"/>
                    <a:pt x="24351" y="175587"/>
                  </a:cubicBezTo>
                  <a:cubicBezTo>
                    <a:pt x="3071" y="137418"/>
                    <a:pt x="1382" y="94857"/>
                    <a:pt x="31" y="52633"/>
                  </a:cubicBezTo>
                  <a:cubicBezTo>
                    <a:pt x="-645" y="35407"/>
                    <a:pt x="9827" y="33718"/>
                    <a:pt x="23000" y="33380"/>
                  </a:cubicBezTo>
                  <a:cubicBezTo>
                    <a:pt x="56103" y="32704"/>
                    <a:pt x="87855" y="27638"/>
                    <a:pt x="113864" y="4330"/>
                  </a:cubicBezTo>
                  <a:cubicBezTo>
                    <a:pt x="122985" y="-3776"/>
                    <a:pt x="129065" y="952"/>
                    <a:pt x="136158" y="6695"/>
                  </a:cubicBezTo>
                  <a:cubicBezTo>
                    <a:pt x="159128" y="25273"/>
                    <a:pt x="186150" y="33380"/>
                    <a:pt x="214862" y="32366"/>
                  </a:cubicBezTo>
                  <a:cubicBezTo>
                    <a:pt x="244587" y="31015"/>
                    <a:pt x="253370" y="43851"/>
                    <a:pt x="247965" y="65469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8EB9C2B5-F5BD-4262-BB16-61F706959064}"/>
                </a:ext>
              </a:extLst>
            </p:cNvPr>
            <p:cNvGrpSpPr/>
            <p:nvPr/>
          </p:nvGrpSpPr>
          <p:grpSpPr>
            <a:xfrm>
              <a:off x="2102778" y="2567791"/>
              <a:ext cx="768487" cy="1530159"/>
              <a:chOff x="6987293" y="3516916"/>
              <a:chExt cx="768487" cy="1530159"/>
            </a:xfrm>
          </p:grpSpPr>
          <p:sp>
            <p:nvSpPr>
              <p:cNvPr id="386" name="Freeform: Shape 49">
                <a:extLst>
                  <a:ext uri="{FF2B5EF4-FFF2-40B4-BE49-F238E27FC236}">
                    <a16:creationId xmlns:a16="http://schemas.microsoft.com/office/drawing/2014/main" id="{529DA826-1475-4873-986D-1E14275FE458}"/>
                  </a:ext>
                </a:extLst>
              </p:cNvPr>
              <p:cNvSpPr/>
              <p:nvPr/>
            </p:nvSpPr>
            <p:spPr>
              <a:xfrm>
                <a:off x="7031020" y="3826542"/>
                <a:ext cx="724760" cy="1220533"/>
              </a:xfrm>
              <a:custGeom>
                <a:avLst/>
                <a:gdLst>
                  <a:gd name="connsiteX0" fmla="*/ 604713 w 632113"/>
                  <a:gd name="connsiteY0" fmla="*/ 174215 h 1064510"/>
                  <a:gd name="connsiteX1" fmla="*/ 588499 w 632113"/>
                  <a:gd name="connsiteY1" fmla="*/ 201913 h 1064510"/>
                  <a:gd name="connsiteX2" fmla="*/ 578028 w 632113"/>
                  <a:gd name="connsiteY2" fmla="*/ 240420 h 1064510"/>
                  <a:gd name="connsiteX3" fmla="*/ 551680 w 632113"/>
                  <a:gd name="connsiteY3" fmla="*/ 85039 h 1064510"/>
                  <a:gd name="connsiteX4" fmla="*/ 426362 w 632113"/>
                  <a:gd name="connsiteY4" fmla="*/ 15118 h 1064510"/>
                  <a:gd name="connsiteX5" fmla="*/ 423322 w 632113"/>
                  <a:gd name="connsiteY5" fmla="*/ 16469 h 1064510"/>
                  <a:gd name="connsiteX6" fmla="*/ 117965 w 632113"/>
                  <a:gd name="connsiteY6" fmla="*/ 51599 h 1064510"/>
                  <a:gd name="connsiteX7" fmla="*/ 44328 w 632113"/>
                  <a:gd name="connsiteY7" fmla="*/ 112738 h 1064510"/>
                  <a:gd name="connsiteX8" fmla="*/ 59866 w 632113"/>
                  <a:gd name="connsiteY8" fmla="*/ 288048 h 1064510"/>
                  <a:gd name="connsiteX9" fmla="*/ 47368 w 632113"/>
                  <a:gd name="connsiteY9" fmla="*/ 249203 h 1064510"/>
                  <a:gd name="connsiteX10" fmla="*/ 24736 w 632113"/>
                  <a:gd name="connsiteY10" fmla="*/ 199549 h 1064510"/>
                  <a:gd name="connsiteX11" fmla="*/ 7171 w 632113"/>
                  <a:gd name="connsiteY11" fmla="*/ 217451 h 1064510"/>
                  <a:gd name="connsiteX12" fmla="*/ 60204 w 632113"/>
                  <a:gd name="connsiteY12" fmla="*/ 401882 h 1064510"/>
                  <a:gd name="connsiteX13" fmla="*/ 80471 w 632113"/>
                  <a:gd name="connsiteY13" fmla="*/ 425864 h 1064510"/>
                  <a:gd name="connsiteX14" fmla="*/ 136543 w 632113"/>
                  <a:gd name="connsiteY14" fmla="*/ 577192 h 1064510"/>
                  <a:gd name="connsiteX15" fmla="*/ 129787 w 632113"/>
                  <a:gd name="connsiteY15" fmla="*/ 618064 h 1064510"/>
                  <a:gd name="connsiteX16" fmla="*/ 128436 w 632113"/>
                  <a:gd name="connsiteY16" fmla="*/ 617388 h 1064510"/>
                  <a:gd name="connsiteX17" fmla="*/ 92293 w 632113"/>
                  <a:gd name="connsiteY17" fmla="*/ 795401 h 1064510"/>
                  <a:gd name="connsiteX18" fmla="*/ 344281 w 632113"/>
                  <a:gd name="connsiteY18" fmla="*/ 1063602 h 1064510"/>
                  <a:gd name="connsiteX19" fmla="*/ 353401 w 632113"/>
                  <a:gd name="connsiteY19" fmla="*/ 1060900 h 1064510"/>
                  <a:gd name="connsiteX20" fmla="*/ 551005 w 632113"/>
                  <a:gd name="connsiteY20" fmla="*/ 745746 h 1064510"/>
                  <a:gd name="connsiteX21" fmla="*/ 534454 w 632113"/>
                  <a:gd name="connsiteY21" fmla="*/ 617051 h 1064510"/>
                  <a:gd name="connsiteX22" fmla="*/ 535805 w 632113"/>
                  <a:gd name="connsiteY22" fmla="*/ 558614 h 1064510"/>
                  <a:gd name="connsiteX23" fmla="*/ 605388 w 632113"/>
                  <a:gd name="connsiteY23" fmla="*/ 352903 h 1064510"/>
                  <a:gd name="connsiteX24" fmla="*/ 620927 w 632113"/>
                  <a:gd name="connsiteY24" fmla="*/ 314395 h 1064510"/>
                  <a:gd name="connsiteX25" fmla="*/ 632073 w 632113"/>
                  <a:gd name="connsiteY25" fmla="*/ 210695 h 1064510"/>
                  <a:gd name="connsiteX26" fmla="*/ 604713 w 632113"/>
                  <a:gd name="connsiteY26" fmla="*/ 174215 h 106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2113" h="1064510">
                    <a:moveTo>
                      <a:pt x="604713" y="174215"/>
                    </a:moveTo>
                    <a:cubicBezTo>
                      <a:pt x="595593" y="181308"/>
                      <a:pt x="591539" y="191442"/>
                      <a:pt x="588499" y="201913"/>
                    </a:cubicBezTo>
                    <a:cubicBezTo>
                      <a:pt x="584783" y="214749"/>
                      <a:pt x="581406" y="227585"/>
                      <a:pt x="578028" y="240420"/>
                    </a:cubicBezTo>
                    <a:cubicBezTo>
                      <a:pt x="576339" y="232651"/>
                      <a:pt x="556410" y="115102"/>
                      <a:pt x="551680" y="85039"/>
                    </a:cubicBezTo>
                    <a:cubicBezTo>
                      <a:pt x="538169" y="1607"/>
                      <a:pt x="503040" y="-17647"/>
                      <a:pt x="426362" y="15118"/>
                    </a:cubicBezTo>
                    <a:cubicBezTo>
                      <a:pt x="425349" y="15456"/>
                      <a:pt x="424336" y="16131"/>
                      <a:pt x="423322" y="16469"/>
                    </a:cubicBezTo>
                    <a:cubicBezTo>
                      <a:pt x="325703" y="63421"/>
                      <a:pt x="223016" y="68488"/>
                      <a:pt x="117965" y="51599"/>
                    </a:cubicBezTo>
                    <a:cubicBezTo>
                      <a:pt x="73039" y="44168"/>
                      <a:pt x="39261" y="67812"/>
                      <a:pt x="44328" y="112738"/>
                    </a:cubicBezTo>
                    <a:cubicBezTo>
                      <a:pt x="50070" y="161717"/>
                      <a:pt x="59866" y="288048"/>
                      <a:pt x="59866" y="288048"/>
                    </a:cubicBezTo>
                    <a:cubicBezTo>
                      <a:pt x="55812" y="275212"/>
                      <a:pt x="51759" y="262039"/>
                      <a:pt x="47368" y="249203"/>
                    </a:cubicBezTo>
                    <a:cubicBezTo>
                      <a:pt x="41288" y="231976"/>
                      <a:pt x="38586" y="213060"/>
                      <a:pt x="24736" y="199549"/>
                    </a:cubicBezTo>
                    <a:cubicBezTo>
                      <a:pt x="16292" y="203264"/>
                      <a:pt x="10212" y="209006"/>
                      <a:pt x="7171" y="217451"/>
                    </a:cubicBezTo>
                    <a:cubicBezTo>
                      <a:pt x="-13433" y="273861"/>
                      <a:pt x="12238" y="364050"/>
                      <a:pt x="60204" y="401882"/>
                    </a:cubicBezTo>
                    <a:cubicBezTo>
                      <a:pt x="68648" y="408637"/>
                      <a:pt x="77768" y="414042"/>
                      <a:pt x="80471" y="425864"/>
                    </a:cubicBezTo>
                    <a:cubicBezTo>
                      <a:pt x="87902" y="460318"/>
                      <a:pt x="98373" y="508284"/>
                      <a:pt x="136543" y="577192"/>
                    </a:cubicBezTo>
                    <a:cubicBezTo>
                      <a:pt x="134854" y="592730"/>
                      <a:pt x="133165" y="611308"/>
                      <a:pt x="129787" y="618064"/>
                    </a:cubicBezTo>
                    <a:lnTo>
                      <a:pt x="128436" y="617388"/>
                    </a:lnTo>
                    <a:cubicBezTo>
                      <a:pt x="102089" y="659274"/>
                      <a:pt x="75066" y="753516"/>
                      <a:pt x="92293" y="795401"/>
                    </a:cubicBezTo>
                    <a:cubicBezTo>
                      <a:pt x="116614" y="854851"/>
                      <a:pt x="339889" y="1059549"/>
                      <a:pt x="344281" y="1063602"/>
                    </a:cubicBezTo>
                    <a:cubicBezTo>
                      <a:pt x="345632" y="1066304"/>
                      <a:pt x="350699" y="1062251"/>
                      <a:pt x="353401" y="1060900"/>
                    </a:cubicBezTo>
                    <a:cubicBezTo>
                      <a:pt x="368601" y="1047388"/>
                      <a:pt x="524658" y="949093"/>
                      <a:pt x="551005" y="745746"/>
                    </a:cubicBezTo>
                    <a:cubicBezTo>
                      <a:pt x="556747" y="702510"/>
                      <a:pt x="569583" y="655896"/>
                      <a:pt x="534454" y="617051"/>
                    </a:cubicBezTo>
                    <a:cubicBezTo>
                      <a:pt x="533778" y="614010"/>
                      <a:pt x="533440" y="597459"/>
                      <a:pt x="535805" y="558614"/>
                    </a:cubicBezTo>
                    <a:cubicBezTo>
                      <a:pt x="566205" y="469439"/>
                      <a:pt x="569921" y="380601"/>
                      <a:pt x="605388" y="352903"/>
                    </a:cubicBezTo>
                    <a:cubicBezTo>
                      <a:pt x="614846" y="345472"/>
                      <a:pt x="618224" y="327907"/>
                      <a:pt x="620927" y="314395"/>
                    </a:cubicBezTo>
                    <a:cubicBezTo>
                      <a:pt x="627682" y="280279"/>
                      <a:pt x="630384" y="245487"/>
                      <a:pt x="632073" y="210695"/>
                    </a:cubicBezTo>
                    <a:cubicBezTo>
                      <a:pt x="632749" y="190428"/>
                      <a:pt x="624980" y="178268"/>
                      <a:pt x="604713" y="174215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7" name="Freeform: Shape 50">
                <a:extLst>
                  <a:ext uri="{FF2B5EF4-FFF2-40B4-BE49-F238E27FC236}">
                    <a16:creationId xmlns:a16="http://schemas.microsoft.com/office/drawing/2014/main" id="{90B06B24-30FC-4235-84FD-EAA4A9C27844}"/>
                  </a:ext>
                </a:extLst>
              </p:cNvPr>
              <p:cNvSpPr/>
              <p:nvPr/>
            </p:nvSpPr>
            <p:spPr>
              <a:xfrm>
                <a:off x="6987293" y="3516916"/>
                <a:ext cx="758758" cy="645701"/>
              </a:xfrm>
              <a:custGeom>
                <a:avLst/>
                <a:gdLst>
                  <a:gd name="connsiteX0" fmla="*/ 85505 w 661765"/>
                  <a:gd name="connsiteY0" fmla="*/ 524315 h 563160"/>
                  <a:gd name="connsiteX1" fmla="*/ 98003 w 661765"/>
                  <a:gd name="connsiteY1" fmla="*/ 563160 h 563160"/>
                  <a:gd name="connsiteX2" fmla="*/ 82464 w 661765"/>
                  <a:gd name="connsiteY2" fmla="*/ 387850 h 563160"/>
                  <a:gd name="connsiteX3" fmla="*/ 156102 w 661765"/>
                  <a:gd name="connsiteY3" fmla="*/ 326711 h 563160"/>
                  <a:gd name="connsiteX4" fmla="*/ 461459 w 661765"/>
                  <a:gd name="connsiteY4" fmla="*/ 291582 h 563160"/>
                  <a:gd name="connsiteX5" fmla="*/ 464499 w 661765"/>
                  <a:gd name="connsiteY5" fmla="*/ 290230 h 563160"/>
                  <a:gd name="connsiteX6" fmla="*/ 589817 w 661765"/>
                  <a:gd name="connsiteY6" fmla="*/ 360152 h 563160"/>
                  <a:gd name="connsiteX7" fmla="*/ 616164 w 661765"/>
                  <a:gd name="connsiteY7" fmla="*/ 515533 h 563160"/>
                  <a:gd name="connsiteX8" fmla="*/ 626636 w 661765"/>
                  <a:gd name="connsiteY8" fmla="*/ 477025 h 563160"/>
                  <a:gd name="connsiteX9" fmla="*/ 642849 w 661765"/>
                  <a:gd name="connsiteY9" fmla="*/ 449327 h 563160"/>
                  <a:gd name="connsiteX10" fmla="*/ 658387 w 661765"/>
                  <a:gd name="connsiteY10" fmla="*/ 333467 h 563160"/>
                  <a:gd name="connsiteX11" fmla="*/ 624609 w 661765"/>
                  <a:gd name="connsiteY11" fmla="*/ 138903 h 563160"/>
                  <a:gd name="connsiteX12" fmla="*/ 472606 w 661765"/>
                  <a:gd name="connsiteY12" fmla="*/ 25069 h 563160"/>
                  <a:gd name="connsiteX13" fmla="*/ 288851 w 661765"/>
                  <a:gd name="connsiteY13" fmla="*/ 8180 h 563160"/>
                  <a:gd name="connsiteX14" fmla="*/ 69629 w 661765"/>
                  <a:gd name="connsiteY14" fmla="*/ 118636 h 563160"/>
                  <a:gd name="connsiteX15" fmla="*/ 2072 w 661765"/>
                  <a:gd name="connsiteY15" fmla="*/ 228078 h 563160"/>
                  <a:gd name="connsiteX16" fmla="*/ 22677 w 661765"/>
                  <a:gd name="connsiteY16" fmla="*/ 351707 h 563160"/>
                  <a:gd name="connsiteX17" fmla="*/ 62535 w 661765"/>
                  <a:gd name="connsiteY17" fmla="*/ 474999 h 563160"/>
                  <a:gd name="connsiteX18" fmla="*/ 62535 w 661765"/>
                  <a:gd name="connsiteY18" fmla="*/ 474999 h 563160"/>
                  <a:gd name="connsiteX19" fmla="*/ 85505 w 661765"/>
                  <a:gd name="connsiteY19" fmla="*/ 524315 h 56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1765" h="563160">
                    <a:moveTo>
                      <a:pt x="85505" y="524315"/>
                    </a:moveTo>
                    <a:cubicBezTo>
                      <a:pt x="89896" y="537151"/>
                      <a:pt x="93949" y="550325"/>
                      <a:pt x="98003" y="563160"/>
                    </a:cubicBezTo>
                    <a:cubicBezTo>
                      <a:pt x="98003" y="563160"/>
                      <a:pt x="88207" y="436829"/>
                      <a:pt x="82464" y="387850"/>
                    </a:cubicBezTo>
                    <a:cubicBezTo>
                      <a:pt x="77398" y="342925"/>
                      <a:pt x="111176" y="319618"/>
                      <a:pt x="156102" y="326711"/>
                    </a:cubicBezTo>
                    <a:cubicBezTo>
                      <a:pt x="261153" y="343600"/>
                      <a:pt x="363501" y="338534"/>
                      <a:pt x="461459" y="291582"/>
                    </a:cubicBezTo>
                    <a:cubicBezTo>
                      <a:pt x="462472" y="291244"/>
                      <a:pt x="463486" y="290568"/>
                      <a:pt x="464499" y="290230"/>
                    </a:cubicBezTo>
                    <a:cubicBezTo>
                      <a:pt x="541176" y="257465"/>
                      <a:pt x="576306" y="276381"/>
                      <a:pt x="589817" y="360152"/>
                    </a:cubicBezTo>
                    <a:cubicBezTo>
                      <a:pt x="594546" y="390215"/>
                      <a:pt x="614475" y="507764"/>
                      <a:pt x="616164" y="515533"/>
                    </a:cubicBezTo>
                    <a:cubicBezTo>
                      <a:pt x="619542" y="502697"/>
                      <a:pt x="622920" y="489861"/>
                      <a:pt x="626636" y="477025"/>
                    </a:cubicBezTo>
                    <a:cubicBezTo>
                      <a:pt x="629676" y="466554"/>
                      <a:pt x="633729" y="456420"/>
                      <a:pt x="642849" y="449327"/>
                    </a:cubicBezTo>
                    <a:cubicBezTo>
                      <a:pt x="641498" y="409806"/>
                      <a:pt x="654334" y="371974"/>
                      <a:pt x="658387" y="333467"/>
                    </a:cubicBezTo>
                    <a:cubicBezTo>
                      <a:pt x="665481" y="265572"/>
                      <a:pt x="664468" y="194637"/>
                      <a:pt x="624609" y="138903"/>
                    </a:cubicBezTo>
                    <a:cubicBezTo>
                      <a:pt x="587791" y="87560"/>
                      <a:pt x="535096" y="46012"/>
                      <a:pt x="472606" y="25069"/>
                    </a:cubicBezTo>
                    <a:cubicBezTo>
                      <a:pt x="413493" y="5140"/>
                      <a:pt x="357421" y="-10060"/>
                      <a:pt x="288851" y="8180"/>
                    </a:cubicBezTo>
                    <a:cubicBezTo>
                      <a:pt x="205418" y="30474"/>
                      <a:pt x="127052" y="49052"/>
                      <a:pt x="69629" y="118636"/>
                    </a:cubicBezTo>
                    <a:cubicBezTo>
                      <a:pt x="41930" y="152414"/>
                      <a:pt x="8152" y="186868"/>
                      <a:pt x="2072" y="228078"/>
                    </a:cubicBezTo>
                    <a:cubicBezTo>
                      <a:pt x="-4008" y="267599"/>
                      <a:pt x="3423" y="312186"/>
                      <a:pt x="22677" y="351707"/>
                    </a:cubicBezTo>
                    <a:cubicBezTo>
                      <a:pt x="41930" y="390552"/>
                      <a:pt x="58144" y="431087"/>
                      <a:pt x="62535" y="474999"/>
                    </a:cubicBezTo>
                    <a:lnTo>
                      <a:pt x="62535" y="474999"/>
                    </a:lnTo>
                    <a:cubicBezTo>
                      <a:pt x="77060" y="488172"/>
                      <a:pt x="79424" y="507088"/>
                      <a:pt x="85505" y="524315"/>
                    </a:cubicBezTo>
                    <a:close/>
                  </a:path>
                </a:pathLst>
              </a:custGeom>
              <a:solidFill>
                <a:srgbClr val="41497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51">
                <a:extLst>
                  <a:ext uri="{FF2B5EF4-FFF2-40B4-BE49-F238E27FC236}">
                    <a16:creationId xmlns:a16="http://schemas.microsoft.com/office/drawing/2014/main" id="{4DB7FB0B-AABF-4747-AA1F-42A852DCC37A}"/>
                  </a:ext>
                </a:extLst>
              </p:cNvPr>
              <p:cNvSpPr/>
              <p:nvPr/>
            </p:nvSpPr>
            <p:spPr>
              <a:xfrm>
                <a:off x="7056165" y="4023044"/>
                <a:ext cx="679584" cy="290281"/>
              </a:xfrm>
              <a:custGeom>
                <a:avLst/>
                <a:gdLst>
                  <a:gd name="connsiteX0" fmla="*/ 590212 w 592712"/>
                  <a:gd name="connsiteY0" fmla="*/ 3507 h 253174"/>
                  <a:gd name="connsiteX1" fmla="*/ 579066 w 592712"/>
                  <a:gd name="connsiteY1" fmla="*/ 2156 h 253174"/>
                  <a:gd name="connsiteX2" fmla="*/ 562176 w 592712"/>
                  <a:gd name="connsiteY2" fmla="*/ 48432 h 253174"/>
                  <a:gd name="connsiteX3" fmla="*/ 519615 w 592712"/>
                  <a:gd name="connsiteY3" fmla="*/ 85926 h 253174"/>
                  <a:gd name="connsiteX4" fmla="*/ 446316 w 592712"/>
                  <a:gd name="connsiteY4" fmla="*/ 90318 h 253174"/>
                  <a:gd name="connsiteX5" fmla="*/ 323025 w 592712"/>
                  <a:gd name="connsiteY5" fmla="*/ 118691 h 253174"/>
                  <a:gd name="connsiteX6" fmla="*/ 303433 w 592712"/>
                  <a:gd name="connsiteY6" fmla="*/ 131527 h 253174"/>
                  <a:gd name="connsiteX7" fmla="*/ 263575 w 592712"/>
                  <a:gd name="connsiteY7" fmla="*/ 132541 h 253174"/>
                  <a:gd name="connsiteX8" fmla="*/ 244321 w 592712"/>
                  <a:gd name="connsiteY8" fmla="*/ 121056 h 253174"/>
                  <a:gd name="connsiteX9" fmla="*/ 160213 w 592712"/>
                  <a:gd name="connsiteY9" fmla="*/ 108220 h 253174"/>
                  <a:gd name="connsiteX10" fmla="*/ 62593 w 592712"/>
                  <a:gd name="connsiteY10" fmla="*/ 106531 h 253174"/>
                  <a:gd name="connsiteX11" fmla="*/ 27801 w 592712"/>
                  <a:gd name="connsiteY11" fmla="*/ 83562 h 253174"/>
                  <a:gd name="connsiteX12" fmla="*/ 1116 w 592712"/>
                  <a:gd name="connsiteY12" fmla="*/ 15667 h 253174"/>
                  <a:gd name="connsiteX13" fmla="*/ 2805 w 592712"/>
                  <a:gd name="connsiteY13" fmla="*/ 27490 h 253174"/>
                  <a:gd name="connsiteX14" fmla="*/ 778 w 592712"/>
                  <a:gd name="connsiteY14" fmla="*/ 51810 h 253174"/>
                  <a:gd name="connsiteX15" fmla="*/ 39285 w 592712"/>
                  <a:gd name="connsiteY15" fmla="*/ 175777 h 253174"/>
                  <a:gd name="connsiteX16" fmla="*/ 131501 w 592712"/>
                  <a:gd name="connsiteY16" fmla="*/ 252116 h 253174"/>
                  <a:gd name="connsiteX17" fmla="*/ 198720 w 592712"/>
                  <a:gd name="connsiteY17" fmla="*/ 253130 h 253174"/>
                  <a:gd name="connsiteX18" fmla="*/ 268641 w 592712"/>
                  <a:gd name="connsiteY18" fmla="*/ 206853 h 253174"/>
                  <a:gd name="connsiteX19" fmla="*/ 310189 w 592712"/>
                  <a:gd name="connsiteY19" fmla="*/ 206178 h 253174"/>
                  <a:gd name="connsiteX20" fmla="*/ 360181 w 592712"/>
                  <a:gd name="connsiteY20" fmla="*/ 245699 h 253174"/>
                  <a:gd name="connsiteX21" fmla="*/ 454423 w 592712"/>
                  <a:gd name="connsiteY21" fmla="*/ 245699 h 253174"/>
                  <a:gd name="connsiteX22" fmla="*/ 538531 w 592712"/>
                  <a:gd name="connsiteY22" fmla="*/ 185573 h 253174"/>
                  <a:gd name="connsiteX23" fmla="*/ 585146 w 592712"/>
                  <a:gd name="connsiteY23" fmla="*/ 30192 h 253174"/>
                  <a:gd name="connsiteX24" fmla="*/ 591564 w 592712"/>
                  <a:gd name="connsiteY24" fmla="*/ 4182 h 253174"/>
                  <a:gd name="connsiteX25" fmla="*/ 590212 w 592712"/>
                  <a:gd name="connsiteY25" fmla="*/ 3507 h 25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92712" h="253174">
                    <a:moveTo>
                      <a:pt x="590212" y="3507"/>
                    </a:moveTo>
                    <a:cubicBezTo>
                      <a:pt x="587510" y="467"/>
                      <a:pt x="580755" y="-1898"/>
                      <a:pt x="579066" y="2156"/>
                    </a:cubicBezTo>
                    <a:lnTo>
                      <a:pt x="562176" y="48432"/>
                    </a:lnTo>
                    <a:cubicBezTo>
                      <a:pt x="554745" y="68024"/>
                      <a:pt x="540220" y="85251"/>
                      <a:pt x="519615" y="85926"/>
                    </a:cubicBezTo>
                    <a:lnTo>
                      <a:pt x="446316" y="90318"/>
                    </a:lnTo>
                    <a:cubicBezTo>
                      <a:pt x="405444" y="96735"/>
                      <a:pt x="358154" y="101127"/>
                      <a:pt x="323025" y="118691"/>
                    </a:cubicBezTo>
                    <a:lnTo>
                      <a:pt x="303433" y="131527"/>
                    </a:lnTo>
                    <a:cubicBezTo>
                      <a:pt x="291273" y="139296"/>
                      <a:pt x="276073" y="139972"/>
                      <a:pt x="263575" y="132541"/>
                    </a:cubicBezTo>
                    <a:lnTo>
                      <a:pt x="244321" y="121056"/>
                    </a:lnTo>
                    <a:cubicBezTo>
                      <a:pt x="219325" y="110247"/>
                      <a:pt x="187235" y="108220"/>
                      <a:pt x="160213" y="108220"/>
                    </a:cubicBezTo>
                    <a:lnTo>
                      <a:pt x="62593" y="106531"/>
                    </a:lnTo>
                    <a:cubicBezTo>
                      <a:pt x="45703" y="106531"/>
                      <a:pt x="35908" y="98424"/>
                      <a:pt x="27801" y="83562"/>
                    </a:cubicBezTo>
                    <a:lnTo>
                      <a:pt x="1116" y="15667"/>
                    </a:lnTo>
                    <a:cubicBezTo>
                      <a:pt x="1791" y="19721"/>
                      <a:pt x="2129" y="23436"/>
                      <a:pt x="2805" y="27490"/>
                    </a:cubicBezTo>
                    <a:cubicBezTo>
                      <a:pt x="2129" y="35596"/>
                      <a:pt x="-1586" y="44041"/>
                      <a:pt x="778" y="51810"/>
                    </a:cubicBezTo>
                    <a:cubicBezTo>
                      <a:pt x="12938" y="93358"/>
                      <a:pt x="23747" y="135243"/>
                      <a:pt x="39285" y="175777"/>
                    </a:cubicBezTo>
                    <a:cubicBezTo>
                      <a:pt x="61241" y="232525"/>
                      <a:pt x="71713" y="252792"/>
                      <a:pt x="131501" y="252116"/>
                    </a:cubicBezTo>
                    <a:cubicBezTo>
                      <a:pt x="143323" y="251779"/>
                      <a:pt x="186897" y="253468"/>
                      <a:pt x="198720" y="253130"/>
                    </a:cubicBezTo>
                    <a:cubicBezTo>
                      <a:pt x="227094" y="252792"/>
                      <a:pt x="252090" y="233201"/>
                      <a:pt x="268641" y="206853"/>
                    </a:cubicBezTo>
                    <a:cubicBezTo>
                      <a:pt x="280802" y="187600"/>
                      <a:pt x="297015" y="186924"/>
                      <a:pt x="310189" y="206178"/>
                    </a:cubicBezTo>
                    <a:cubicBezTo>
                      <a:pt x="322687" y="224418"/>
                      <a:pt x="340252" y="244347"/>
                      <a:pt x="360181" y="245699"/>
                    </a:cubicBezTo>
                    <a:cubicBezTo>
                      <a:pt x="391595" y="247725"/>
                      <a:pt x="423347" y="249076"/>
                      <a:pt x="454423" y="245699"/>
                    </a:cubicBezTo>
                    <a:cubicBezTo>
                      <a:pt x="492593" y="241645"/>
                      <a:pt x="520967" y="226445"/>
                      <a:pt x="538531" y="185573"/>
                    </a:cubicBezTo>
                    <a:cubicBezTo>
                      <a:pt x="559812" y="134905"/>
                      <a:pt x="570959" y="82549"/>
                      <a:pt x="585146" y="30192"/>
                    </a:cubicBezTo>
                    <a:cubicBezTo>
                      <a:pt x="587848" y="20058"/>
                      <a:pt x="595617" y="13640"/>
                      <a:pt x="591564" y="4182"/>
                    </a:cubicBezTo>
                    <a:cubicBezTo>
                      <a:pt x="590888" y="4858"/>
                      <a:pt x="590550" y="4182"/>
                      <a:pt x="590212" y="3507"/>
                    </a:cubicBezTo>
                    <a:close/>
                  </a:path>
                </a:pathLst>
              </a:custGeom>
              <a:solidFill>
                <a:srgbClr val="363636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56">
                <a:extLst>
                  <a:ext uri="{FF2B5EF4-FFF2-40B4-BE49-F238E27FC236}">
                    <a16:creationId xmlns:a16="http://schemas.microsoft.com/office/drawing/2014/main" id="{2E3BF7E9-EB3F-4D30-85CD-5B05E5ECD363}"/>
                  </a:ext>
                </a:extLst>
              </p:cNvPr>
              <p:cNvSpPr/>
              <p:nvPr/>
            </p:nvSpPr>
            <p:spPr>
              <a:xfrm>
                <a:off x="7179056" y="4479811"/>
                <a:ext cx="463245" cy="263572"/>
              </a:xfrm>
              <a:custGeom>
                <a:avLst/>
                <a:gdLst>
                  <a:gd name="connsiteX0" fmla="*/ 402639 w 404028"/>
                  <a:gd name="connsiteY0" fmla="*/ 36481 h 229879"/>
                  <a:gd name="connsiteX1" fmla="*/ 330016 w 404028"/>
                  <a:gd name="connsiteY1" fmla="*/ 155381 h 229879"/>
                  <a:gd name="connsiteX2" fmla="*/ 264148 w 404028"/>
                  <a:gd name="connsiteY2" fmla="*/ 212467 h 229879"/>
                  <a:gd name="connsiteX3" fmla="*/ 139167 w 404028"/>
                  <a:gd name="connsiteY3" fmla="*/ 209089 h 229879"/>
                  <a:gd name="connsiteX4" fmla="*/ 21618 w 404028"/>
                  <a:gd name="connsiteY4" fmla="*/ 73975 h 229879"/>
                  <a:gd name="connsiteX5" fmla="*/ 0 w 404028"/>
                  <a:gd name="connsiteY5" fmla="*/ 48641 h 229879"/>
                  <a:gd name="connsiteX6" fmla="*/ 5404 w 404028"/>
                  <a:gd name="connsiteY6" fmla="*/ 5067 h 229879"/>
                  <a:gd name="connsiteX7" fmla="*/ 111131 w 404028"/>
                  <a:gd name="connsiteY7" fmla="*/ 148625 h 229879"/>
                  <a:gd name="connsiteX8" fmla="*/ 317180 w 404028"/>
                  <a:gd name="connsiteY8" fmla="*/ 130047 h 229879"/>
                  <a:gd name="connsiteX9" fmla="*/ 402977 w 404028"/>
                  <a:gd name="connsiteY9" fmla="*/ 0 h 229879"/>
                  <a:gd name="connsiteX10" fmla="*/ 402639 w 404028"/>
                  <a:gd name="connsiteY10" fmla="*/ 36481 h 229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4028" h="229879">
                    <a:moveTo>
                      <a:pt x="402639" y="36481"/>
                    </a:moveTo>
                    <a:cubicBezTo>
                      <a:pt x="383723" y="79379"/>
                      <a:pt x="359403" y="118562"/>
                      <a:pt x="330016" y="155381"/>
                    </a:cubicBezTo>
                    <a:cubicBezTo>
                      <a:pt x="311438" y="178350"/>
                      <a:pt x="289819" y="197266"/>
                      <a:pt x="264148" y="212467"/>
                    </a:cubicBezTo>
                    <a:cubicBezTo>
                      <a:pt x="221249" y="238138"/>
                      <a:pt x="181390" y="234085"/>
                      <a:pt x="139167" y="209089"/>
                    </a:cubicBezTo>
                    <a:cubicBezTo>
                      <a:pt x="84784" y="176661"/>
                      <a:pt x="49316" y="129372"/>
                      <a:pt x="21618" y="73975"/>
                    </a:cubicBezTo>
                    <a:cubicBezTo>
                      <a:pt x="16551" y="64179"/>
                      <a:pt x="15538" y="49654"/>
                      <a:pt x="0" y="48641"/>
                    </a:cubicBezTo>
                    <a:cubicBezTo>
                      <a:pt x="1689" y="32090"/>
                      <a:pt x="4391" y="25334"/>
                      <a:pt x="5404" y="5067"/>
                    </a:cubicBezTo>
                    <a:cubicBezTo>
                      <a:pt x="37156" y="48303"/>
                      <a:pt x="74313" y="114509"/>
                      <a:pt x="111131" y="148625"/>
                    </a:cubicBezTo>
                    <a:cubicBezTo>
                      <a:pt x="170919" y="203684"/>
                      <a:pt x="259081" y="185782"/>
                      <a:pt x="317180" y="130047"/>
                    </a:cubicBezTo>
                    <a:cubicBezTo>
                      <a:pt x="353323" y="95255"/>
                      <a:pt x="380683" y="54721"/>
                      <a:pt x="402977" y="0"/>
                    </a:cubicBezTo>
                    <a:cubicBezTo>
                      <a:pt x="405004" y="14187"/>
                      <a:pt x="403653" y="26685"/>
                      <a:pt x="402639" y="3648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60">
                <a:extLst>
                  <a:ext uri="{FF2B5EF4-FFF2-40B4-BE49-F238E27FC236}">
                    <a16:creationId xmlns:a16="http://schemas.microsoft.com/office/drawing/2014/main" id="{AC28E92D-3FF9-4C03-8948-5233BA5BCA52}"/>
                  </a:ext>
                </a:extLst>
              </p:cNvPr>
              <p:cNvSpPr/>
              <p:nvPr/>
            </p:nvSpPr>
            <p:spPr>
              <a:xfrm>
                <a:off x="7423089" y="4154960"/>
                <a:ext cx="214859" cy="115954"/>
              </a:xfrm>
              <a:custGeom>
                <a:avLst/>
                <a:gdLst>
                  <a:gd name="connsiteX0" fmla="*/ 140484 w 187393"/>
                  <a:gd name="connsiteY0" fmla="*/ 3301 h 101131"/>
                  <a:gd name="connsiteX1" fmla="*/ 186761 w 187393"/>
                  <a:gd name="connsiteY1" fmla="*/ 24919 h 101131"/>
                  <a:gd name="connsiteX2" fmla="*/ 145213 w 187393"/>
                  <a:gd name="connsiteY2" fmla="*/ 93152 h 101131"/>
                  <a:gd name="connsiteX3" fmla="*/ 48269 w 187393"/>
                  <a:gd name="connsiteY3" fmla="*/ 99907 h 101131"/>
                  <a:gd name="connsiteX4" fmla="*/ 8411 w 187393"/>
                  <a:gd name="connsiteY4" fmla="*/ 71533 h 101131"/>
                  <a:gd name="connsiteX5" fmla="*/ 34758 w 187393"/>
                  <a:gd name="connsiteY5" fmla="*/ 17826 h 101131"/>
                  <a:gd name="connsiteX6" fmla="*/ 140484 w 187393"/>
                  <a:gd name="connsiteY6" fmla="*/ 3301 h 10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93" h="101131">
                    <a:moveTo>
                      <a:pt x="140484" y="3301"/>
                    </a:moveTo>
                    <a:cubicBezTo>
                      <a:pt x="156698" y="1274"/>
                      <a:pt x="183721" y="-9873"/>
                      <a:pt x="186761" y="24919"/>
                    </a:cubicBezTo>
                    <a:cubicBezTo>
                      <a:pt x="190476" y="65791"/>
                      <a:pt x="177979" y="87072"/>
                      <a:pt x="145213" y="93152"/>
                    </a:cubicBezTo>
                    <a:cubicBezTo>
                      <a:pt x="113124" y="99232"/>
                      <a:pt x="81034" y="103285"/>
                      <a:pt x="48269" y="99907"/>
                    </a:cubicBezTo>
                    <a:cubicBezTo>
                      <a:pt x="28678" y="97881"/>
                      <a:pt x="16855" y="88423"/>
                      <a:pt x="8411" y="71533"/>
                    </a:cubicBezTo>
                    <a:cubicBezTo>
                      <a:pt x="-7803" y="38430"/>
                      <a:pt x="-1385" y="23568"/>
                      <a:pt x="34758" y="17826"/>
                    </a:cubicBezTo>
                    <a:cubicBezTo>
                      <a:pt x="70225" y="11746"/>
                      <a:pt x="105692" y="8030"/>
                      <a:pt x="140484" y="3301"/>
                    </a:cubicBezTo>
                    <a:close/>
                  </a:path>
                </a:pathLst>
              </a:custGeom>
              <a:solidFill>
                <a:srgbClr val="FDFDFD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61">
                <a:extLst>
                  <a:ext uri="{FF2B5EF4-FFF2-40B4-BE49-F238E27FC236}">
                    <a16:creationId xmlns:a16="http://schemas.microsoft.com/office/drawing/2014/main" id="{44EC4215-66BA-44B0-BEFF-12A32CDE60B2}"/>
                  </a:ext>
                </a:extLst>
              </p:cNvPr>
              <p:cNvSpPr/>
              <p:nvPr/>
            </p:nvSpPr>
            <p:spPr>
              <a:xfrm>
                <a:off x="7137931" y="4176073"/>
                <a:ext cx="203906" cy="103788"/>
              </a:xfrm>
              <a:custGeom>
                <a:avLst/>
                <a:gdLst>
                  <a:gd name="connsiteX0" fmla="*/ 145648 w 177840"/>
                  <a:gd name="connsiteY0" fmla="*/ 3465 h 90521"/>
                  <a:gd name="connsiteX1" fmla="*/ 177399 w 177840"/>
                  <a:gd name="connsiteY1" fmla="*/ 34879 h 90521"/>
                  <a:gd name="connsiteX2" fmla="*/ 145310 w 177840"/>
                  <a:gd name="connsiteY2" fmla="*/ 84534 h 90521"/>
                  <a:gd name="connsiteX3" fmla="*/ 64579 w 177840"/>
                  <a:gd name="connsiteY3" fmla="*/ 89600 h 90521"/>
                  <a:gd name="connsiteX4" fmla="*/ 400 w 177840"/>
                  <a:gd name="connsiteY4" fmla="*/ 25421 h 90521"/>
                  <a:gd name="connsiteX5" fmla="*/ 22694 w 177840"/>
                  <a:gd name="connsiteY5" fmla="*/ 87 h 90521"/>
                  <a:gd name="connsiteX6" fmla="*/ 145648 w 177840"/>
                  <a:gd name="connsiteY6" fmla="*/ 3465 h 9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840" h="90521">
                    <a:moveTo>
                      <a:pt x="145648" y="3465"/>
                    </a:moveTo>
                    <a:cubicBezTo>
                      <a:pt x="164226" y="5492"/>
                      <a:pt x="180777" y="11234"/>
                      <a:pt x="177399" y="34879"/>
                    </a:cubicBezTo>
                    <a:cubicBezTo>
                      <a:pt x="174359" y="56160"/>
                      <a:pt x="173684" y="80142"/>
                      <a:pt x="145310" y="84534"/>
                    </a:cubicBezTo>
                    <a:cubicBezTo>
                      <a:pt x="118625" y="88587"/>
                      <a:pt x="91602" y="92303"/>
                      <a:pt x="64579" y="89600"/>
                    </a:cubicBezTo>
                    <a:cubicBezTo>
                      <a:pt x="26410" y="85547"/>
                      <a:pt x="4791" y="63253"/>
                      <a:pt x="400" y="25421"/>
                    </a:cubicBezTo>
                    <a:cubicBezTo>
                      <a:pt x="-1626" y="6843"/>
                      <a:pt x="3778" y="-926"/>
                      <a:pt x="22694" y="87"/>
                    </a:cubicBezTo>
                    <a:cubicBezTo>
                      <a:pt x="39583" y="763"/>
                      <a:pt x="121665" y="1101"/>
                      <a:pt x="145648" y="3465"/>
                    </a:cubicBezTo>
                    <a:close/>
                  </a:path>
                </a:pathLst>
              </a:custGeom>
              <a:solidFill>
                <a:srgbClr val="FDFDFD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63">
                <a:extLst>
                  <a:ext uri="{FF2B5EF4-FFF2-40B4-BE49-F238E27FC236}">
                    <a16:creationId xmlns:a16="http://schemas.microsoft.com/office/drawing/2014/main" id="{B64A5BD4-47B4-463C-8C9B-B3A73FEEB59E}"/>
                  </a:ext>
                </a:extLst>
              </p:cNvPr>
              <p:cNvSpPr/>
              <p:nvPr/>
            </p:nvSpPr>
            <p:spPr>
              <a:xfrm>
                <a:off x="7448611" y="4083444"/>
                <a:ext cx="188224" cy="58760"/>
              </a:xfrm>
              <a:custGeom>
                <a:avLst/>
                <a:gdLst>
                  <a:gd name="connsiteX0" fmla="*/ 0 w 164163"/>
                  <a:gd name="connsiteY0" fmla="*/ 50812 h 51249"/>
                  <a:gd name="connsiteX1" fmla="*/ 164164 w 164163"/>
                  <a:gd name="connsiteY1" fmla="*/ 8589 h 51249"/>
                  <a:gd name="connsiteX2" fmla="*/ 0 w 164163"/>
                  <a:gd name="connsiteY2" fmla="*/ 50812 h 5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163" h="51249">
                    <a:moveTo>
                      <a:pt x="0" y="50812"/>
                    </a:moveTo>
                    <a:cubicBezTo>
                      <a:pt x="51006" y="23451"/>
                      <a:pt x="98295" y="-18096"/>
                      <a:pt x="164164" y="8589"/>
                    </a:cubicBezTo>
                    <a:cubicBezTo>
                      <a:pt x="104376" y="3860"/>
                      <a:pt x="60126" y="56554"/>
                      <a:pt x="0" y="50812"/>
                    </a:cubicBezTo>
                    <a:close/>
                  </a:path>
                </a:pathLst>
              </a:custGeom>
              <a:solidFill>
                <a:srgbClr val="3F3F3F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64">
                <a:extLst>
                  <a:ext uri="{FF2B5EF4-FFF2-40B4-BE49-F238E27FC236}">
                    <a16:creationId xmlns:a16="http://schemas.microsoft.com/office/drawing/2014/main" id="{69B540CB-E4EE-409F-9E15-9F935744DE1E}"/>
                  </a:ext>
                </a:extLst>
              </p:cNvPr>
              <p:cNvSpPr/>
              <p:nvPr/>
            </p:nvSpPr>
            <p:spPr>
              <a:xfrm>
                <a:off x="7113990" y="4097650"/>
                <a:ext cx="192484" cy="48572"/>
              </a:xfrm>
              <a:custGeom>
                <a:avLst/>
                <a:gdLst>
                  <a:gd name="connsiteX0" fmla="*/ 0 w 167878"/>
                  <a:gd name="connsiteY0" fmla="*/ 15115 h 42363"/>
                  <a:gd name="connsiteX1" fmla="*/ 167879 w 167878"/>
                  <a:gd name="connsiteY1" fmla="*/ 40449 h 42363"/>
                  <a:gd name="connsiteX2" fmla="*/ 0 w 167878"/>
                  <a:gd name="connsiteY2" fmla="*/ 15115 h 4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78" h="42363">
                    <a:moveTo>
                      <a:pt x="0" y="15115"/>
                    </a:moveTo>
                    <a:cubicBezTo>
                      <a:pt x="36143" y="-12584"/>
                      <a:pt x="102349" y="-1099"/>
                      <a:pt x="167879" y="40449"/>
                    </a:cubicBezTo>
                    <a:cubicBezTo>
                      <a:pt x="106402" y="52947"/>
                      <a:pt x="58774" y="-423"/>
                      <a:pt x="0" y="15115"/>
                    </a:cubicBezTo>
                    <a:close/>
                  </a:path>
                </a:pathLst>
              </a:custGeom>
              <a:solidFill>
                <a:srgbClr val="3E3E3E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4" name="Freeform: Shape 65">
              <a:extLst>
                <a:ext uri="{FF2B5EF4-FFF2-40B4-BE49-F238E27FC236}">
                  <a16:creationId xmlns:a16="http://schemas.microsoft.com/office/drawing/2014/main" id="{015EEEBD-2ADF-4A24-9485-7D3F82B8A796}"/>
                </a:ext>
              </a:extLst>
            </p:cNvPr>
            <p:cNvSpPr/>
            <p:nvPr/>
          </p:nvSpPr>
          <p:spPr>
            <a:xfrm>
              <a:off x="1538931" y="5520210"/>
              <a:ext cx="1924847" cy="75135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5" name="Freeform: Shape 226">
              <a:extLst>
                <a:ext uri="{FF2B5EF4-FFF2-40B4-BE49-F238E27FC236}">
                  <a16:creationId xmlns:a16="http://schemas.microsoft.com/office/drawing/2014/main" id="{7EF56EF6-A725-4D2C-913B-3798715CD70B}"/>
                </a:ext>
              </a:extLst>
            </p:cNvPr>
            <p:cNvSpPr/>
            <p:nvPr/>
          </p:nvSpPr>
          <p:spPr>
            <a:xfrm>
              <a:off x="1696172" y="3585682"/>
              <a:ext cx="1704865" cy="799373"/>
            </a:xfrm>
            <a:custGeom>
              <a:avLst/>
              <a:gdLst>
                <a:gd name="connsiteX0" fmla="*/ 844686 w 1704865"/>
                <a:gd name="connsiteY0" fmla="*/ 508515 h 799373"/>
                <a:gd name="connsiteX1" fmla="*/ 852045 w 1704865"/>
                <a:gd name="connsiteY1" fmla="*/ 510839 h 799373"/>
                <a:gd name="connsiteX2" fmla="*/ 865600 w 1704865"/>
                <a:gd name="connsiteY2" fmla="*/ 625478 h 799373"/>
                <a:gd name="connsiteX3" fmla="*/ 874508 w 1704865"/>
                <a:gd name="connsiteY3" fmla="*/ 793176 h 799373"/>
                <a:gd name="connsiteX4" fmla="*/ 845848 w 1704865"/>
                <a:gd name="connsiteY4" fmla="*/ 745926 h 799373"/>
                <a:gd name="connsiteX5" fmla="*/ 844686 w 1704865"/>
                <a:gd name="connsiteY5" fmla="*/ 508515 h 799373"/>
                <a:gd name="connsiteX6" fmla="*/ 1682402 w 1704865"/>
                <a:gd name="connsiteY6" fmla="*/ 321840 h 799373"/>
                <a:gd name="connsiteX7" fmla="*/ 1704865 w 1704865"/>
                <a:gd name="connsiteY7" fmla="*/ 343916 h 799373"/>
                <a:gd name="connsiteX8" fmla="*/ 1535618 w 1704865"/>
                <a:gd name="connsiteY8" fmla="*/ 589847 h 799373"/>
                <a:gd name="connsiteX9" fmla="*/ 1518190 w 1704865"/>
                <a:gd name="connsiteY9" fmla="*/ 737018 h 799373"/>
                <a:gd name="connsiteX10" fmla="*/ 1510444 w 1704865"/>
                <a:gd name="connsiteY10" fmla="*/ 799373 h 799373"/>
                <a:gd name="connsiteX11" fmla="*/ 1487982 w 1704865"/>
                <a:gd name="connsiteY11" fmla="*/ 799373 h 799373"/>
                <a:gd name="connsiteX12" fmla="*/ 1487594 w 1704865"/>
                <a:gd name="connsiteY12" fmla="*/ 793176 h 799373"/>
                <a:gd name="connsiteX13" fmla="*/ 1503473 w 1704865"/>
                <a:gd name="connsiteY13" fmla="*/ 671953 h 799373"/>
                <a:gd name="connsiteX14" fmla="*/ 1628182 w 1704865"/>
                <a:gd name="connsiteY14" fmla="*/ 388067 h 799373"/>
                <a:gd name="connsiteX15" fmla="*/ 1682402 w 1704865"/>
                <a:gd name="connsiteY15" fmla="*/ 321840 h 799373"/>
                <a:gd name="connsiteX16" fmla="*/ 21688 w 1704865"/>
                <a:gd name="connsiteY16" fmla="*/ 321840 h 799373"/>
                <a:gd name="connsiteX17" fmla="*/ 70100 w 1704865"/>
                <a:gd name="connsiteY17" fmla="*/ 387680 h 799373"/>
                <a:gd name="connsiteX18" fmla="*/ 194421 w 1704865"/>
                <a:gd name="connsiteY18" fmla="*/ 799373 h 799373"/>
                <a:gd name="connsiteX19" fmla="*/ 186287 w 1704865"/>
                <a:gd name="connsiteY19" fmla="*/ 799373 h 799373"/>
                <a:gd name="connsiteX20" fmla="*/ 169247 w 1704865"/>
                <a:gd name="connsiteY20" fmla="*/ 681248 h 799373"/>
                <a:gd name="connsiteX21" fmla="*/ 22076 w 1704865"/>
                <a:gd name="connsiteY21" fmla="*/ 370252 h 799373"/>
                <a:gd name="connsiteX22" fmla="*/ 0 w 1704865"/>
                <a:gd name="connsiteY22" fmla="*/ 345078 h 799373"/>
                <a:gd name="connsiteX23" fmla="*/ 21688 w 1704865"/>
                <a:gd name="connsiteY23" fmla="*/ 321840 h 799373"/>
                <a:gd name="connsiteX24" fmla="*/ 1062734 w 1704865"/>
                <a:gd name="connsiteY24" fmla="*/ 0 h 799373"/>
                <a:gd name="connsiteX25" fmla="*/ 1136319 w 1704865"/>
                <a:gd name="connsiteY25" fmla="*/ 76297 h 799373"/>
                <a:gd name="connsiteX26" fmla="*/ 1154522 w 1704865"/>
                <a:gd name="connsiteY26" fmla="*/ 446549 h 799373"/>
                <a:gd name="connsiteX27" fmla="*/ 1097589 w 1704865"/>
                <a:gd name="connsiteY27" fmla="*/ 349726 h 799373"/>
                <a:gd name="connsiteX28" fmla="*/ 1042207 w 1704865"/>
                <a:gd name="connsiteY28" fmla="*/ 316031 h 799373"/>
                <a:gd name="connsiteX29" fmla="*/ 998443 w 1704865"/>
                <a:gd name="connsiteY29" fmla="*/ 363281 h 799373"/>
                <a:gd name="connsiteX30" fmla="*/ 903943 w 1704865"/>
                <a:gd name="connsiteY30" fmla="*/ 463977 h 799373"/>
                <a:gd name="connsiteX31" fmla="*/ 959326 w 1704865"/>
                <a:gd name="connsiteY31" fmla="*/ 345853 h 799373"/>
                <a:gd name="connsiteX32" fmla="*/ 973269 w 1704865"/>
                <a:gd name="connsiteY32" fmla="*/ 312545 h 799373"/>
                <a:gd name="connsiteX33" fmla="*/ 1062734 w 1704865"/>
                <a:gd name="connsiteY33" fmla="*/ 0 h 799373"/>
                <a:gd name="connsiteX34" fmla="*/ 596818 w 1704865"/>
                <a:gd name="connsiteY34" fmla="*/ 0 h 799373"/>
                <a:gd name="connsiteX35" fmla="*/ 735469 w 1704865"/>
                <a:gd name="connsiteY35" fmla="*/ 328812 h 799373"/>
                <a:gd name="connsiteX36" fmla="*/ 760255 w 1704865"/>
                <a:gd name="connsiteY36" fmla="*/ 368704 h 799373"/>
                <a:gd name="connsiteX37" fmla="*/ 828419 w 1704865"/>
                <a:gd name="connsiteY37" fmla="*/ 494961 h 799373"/>
                <a:gd name="connsiteX38" fmla="*/ 714168 w 1704865"/>
                <a:gd name="connsiteY38" fmla="*/ 390780 h 799373"/>
                <a:gd name="connsiteX39" fmla="*/ 664981 w 1704865"/>
                <a:gd name="connsiteY39" fmla="*/ 347015 h 799373"/>
                <a:gd name="connsiteX40" fmla="*/ 609211 w 1704865"/>
                <a:gd name="connsiteY40" fmla="*/ 374126 h 799373"/>
                <a:gd name="connsiteX41" fmla="*/ 532915 w 1704865"/>
                <a:gd name="connsiteY41" fmla="*/ 487990 h 799373"/>
                <a:gd name="connsiteX42" fmla="*/ 515874 w 1704865"/>
                <a:gd name="connsiteY42" fmla="*/ 305962 h 799373"/>
                <a:gd name="connsiteX43" fmla="*/ 518585 w 1704865"/>
                <a:gd name="connsiteY43" fmla="*/ 116188 h 799373"/>
                <a:gd name="connsiteX44" fmla="*/ 514712 w 1704865"/>
                <a:gd name="connsiteY44" fmla="*/ 90627 h 799373"/>
                <a:gd name="connsiteX45" fmla="*/ 596818 w 1704865"/>
                <a:gd name="connsiteY45" fmla="*/ 0 h 79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704865" h="799373">
                  <a:moveTo>
                    <a:pt x="844686" y="508515"/>
                  </a:moveTo>
                  <a:cubicBezTo>
                    <a:pt x="847009" y="509290"/>
                    <a:pt x="849721" y="510064"/>
                    <a:pt x="852045" y="510839"/>
                  </a:cubicBezTo>
                  <a:cubicBezTo>
                    <a:pt x="863663" y="548019"/>
                    <a:pt x="861727" y="587136"/>
                    <a:pt x="865600" y="625478"/>
                  </a:cubicBezTo>
                  <a:cubicBezTo>
                    <a:pt x="871022" y="681248"/>
                    <a:pt x="871796" y="737019"/>
                    <a:pt x="874508" y="793176"/>
                  </a:cubicBezTo>
                  <a:cubicBezTo>
                    <a:pt x="843136" y="790852"/>
                    <a:pt x="846235" y="765678"/>
                    <a:pt x="845848" y="745926"/>
                  </a:cubicBezTo>
                  <a:cubicBezTo>
                    <a:pt x="844299" y="666918"/>
                    <a:pt x="844686" y="587911"/>
                    <a:pt x="844686" y="508515"/>
                  </a:cubicBezTo>
                  <a:close/>
                  <a:moveTo>
                    <a:pt x="1682402" y="321840"/>
                  </a:moveTo>
                  <a:cubicBezTo>
                    <a:pt x="1689760" y="329199"/>
                    <a:pt x="1697119" y="336558"/>
                    <a:pt x="1704865" y="343916"/>
                  </a:cubicBezTo>
                  <a:cubicBezTo>
                    <a:pt x="1632441" y="414790"/>
                    <a:pt x="1570863" y="493798"/>
                    <a:pt x="1535618" y="589847"/>
                  </a:cubicBezTo>
                  <a:cubicBezTo>
                    <a:pt x="1518578" y="636710"/>
                    <a:pt x="1522451" y="687833"/>
                    <a:pt x="1518190" y="737018"/>
                  </a:cubicBezTo>
                  <a:cubicBezTo>
                    <a:pt x="1516254" y="757933"/>
                    <a:pt x="1518578" y="779234"/>
                    <a:pt x="1510444" y="799373"/>
                  </a:cubicBezTo>
                  <a:cubicBezTo>
                    <a:pt x="1503086" y="799373"/>
                    <a:pt x="1495727" y="799373"/>
                    <a:pt x="1487982" y="799373"/>
                  </a:cubicBezTo>
                  <a:cubicBezTo>
                    <a:pt x="1487982" y="797437"/>
                    <a:pt x="1487594" y="795500"/>
                    <a:pt x="1487594" y="793176"/>
                  </a:cubicBezTo>
                  <a:cubicBezTo>
                    <a:pt x="1498051" y="753285"/>
                    <a:pt x="1502312" y="712619"/>
                    <a:pt x="1503473" y="671953"/>
                  </a:cubicBezTo>
                  <a:cubicBezTo>
                    <a:pt x="1506571" y="560412"/>
                    <a:pt x="1560405" y="471336"/>
                    <a:pt x="1628182" y="388067"/>
                  </a:cubicBezTo>
                  <a:cubicBezTo>
                    <a:pt x="1645997" y="365991"/>
                    <a:pt x="1664200" y="343916"/>
                    <a:pt x="1682402" y="321840"/>
                  </a:cubicBezTo>
                  <a:close/>
                  <a:moveTo>
                    <a:pt x="21688" y="321840"/>
                  </a:moveTo>
                  <a:cubicBezTo>
                    <a:pt x="37567" y="343916"/>
                    <a:pt x="52284" y="367154"/>
                    <a:pt x="70100" y="387680"/>
                  </a:cubicBezTo>
                  <a:cubicBezTo>
                    <a:pt x="171957" y="506966"/>
                    <a:pt x="187062" y="651815"/>
                    <a:pt x="194421" y="799373"/>
                  </a:cubicBezTo>
                  <a:cubicBezTo>
                    <a:pt x="191323" y="799373"/>
                    <a:pt x="188611" y="799373"/>
                    <a:pt x="186287" y="799373"/>
                  </a:cubicBezTo>
                  <a:cubicBezTo>
                    <a:pt x="180479" y="759870"/>
                    <a:pt x="173120" y="720752"/>
                    <a:pt x="169247" y="681248"/>
                  </a:cubicBezTo>
                  <a:cubicBezTo>
                    <a:pt x="156854" y="560026"/>
                    <a:pt x="105730" y="457393"/>
                    <a:pt x="22076" y="370252"/>
                  </a:cubicBezTo>
                  <a:cubicBezTo>
                    <a:pt x="14330" y="362119"/>
                    <a:pt x="7358" y="353598"/>
                    <a:pt x="0" y="345078"/>
                  </a:cubicBezTo>
                  <a:cubicBezTo>
                    <a:pt x="7358" y="337332"/>
                    <a:pt x="14717" y="329586"/>
                    <a:pt x="21688" y="321840"/>
                  </a:cubicBezTo>
                  <a:close/>
                  <a:moveTo>
                    <a:pt x="1062734" y="0"/>
                  </a:moveTo>
                  <a:cubicBezTo>
                    <a:pt x="1104174" y="8908"/>
                    <a:pt x="1110758" y="51897"/>
                    <a:pt x="1136319" y="76297"/>
                  </a:cubicBezTo>
                  <a:cubicBezTo>
                    <a:pt x="1163818" y="196358"/>
                    <a:pt x="1176211" y="317194"/>
                    <a:pt x="1154522" y="446549"/>
                  </a:cubicBezTo>
                  <a:cubicBezTo>
                    <a:pt x="1128573" y="413242"/>
                    <a:pt x="1112694" y="381484"/>
                    <a:pt x="1097589" y="349726"/>
                  </a:cubicBezTo>
                  <a:cubicBezTo>
                    <a:pt x="1086359" y="325714"/>
                    <a:pt x="1070092" y="312933"/>
                    <a:pt x="1042207" y="316031"/>
                  </a:cubicBezTo>
                  <a:cubicBezTo>
                    <a:pt x="1013547" y="319517"/>
                    <a:pt x="1003090" y="337719"/>
                    <a:pt x="998443" y="363281"/>
                  </a:cubicBezTo>
                  <a:cubicBezTo>
                    <a:pt x="988761" y="417115"/>
                    <a:pt x="957777" y="451196"/>
                    <a:pt x="903943" y="463977"/>
                  </a:cubicBezTo>
                  <a:cubicBezTo>
                    <a:pt x="936476" y="431057"/>
                    <a:pt x="968621" y="398524"/>
                    <a:pt x="959326" y="345853"/>
                  </a:cubicBezTo>
                  <a:cubicBezTo>
                    <a:pt x="957003" y="333460"/>
                    <a:pt x="965136" y="322228"/>
                    <a:pt x="973269" y="312545"/>
                  </a:cubicBezTo>
                  <a:cubicBezTo>
                    <a:pt x="1050728" y="221920"/>
                    <a:pt x="1087520" y="119673"/>
                    <a:pt x="1062734" y="0"/>
                  </a:cubicBezTo>
                  <a:close/>
                  <a:moveTo>
                    <a:pt x="596818" y="0"/>
                  </a:moveTo>
                  <a:cubicBezTo>
                    <a:pt x="579003" y="136715"/>
                    <a:pt x="657236" y="232764"/>
                    <a:pt x="735469" y="328812"/>
                  </a:cubicBezTo>
                  <a:cubicBezTo>
                    <a:pt x="745539" y="341205"/>
                    <a:pt x="763355" y="352050"/>
                    <a:pt x="760255" y="368704"/>
                  </a:cubicBezTo>
                  <a:cubicBezTo>
                    <a:pt x="749411" y="429896"/>
                    <a:pt x="790465" y="461267"/>
                    <a:pt x="828419" y="494961"/>
                  </a:cubicBezTo>
                  <a:cubicBezTo>
                    <a:pt x="778846" y="473273"/>
                    <a:pt x="720365" y="462041"/>
                    <a:pt x="714168" y="390780"/>
                  </a:cubicBezTo>
                  <a:cubicBezTo>
                    <a:pt x="711844" y="364056"/>
                    <a:pt x="690155" y="351276"/>
                    <a:pt x="664981" y="347015"/>
                  </a:cubicBezTo>
                  <a:cubicBezTo>
                    <a:pt x="640195" y="342756"/>
                    <a:pt x="621604" y="351663"/>
                    <a:pt x="609211" y="374126"/>
                  </a:cubicBezTo>
                  <a:cubicBezTo>
                    <a:pt x="587136" y="412856"/>
                    <a:pt x="564285" y="450809"/>
                    <a:pt x="532915" y="487990"/>
                  </a:cubicBezTo>
                  <a:cubicBezTo>
                    <a:pt x="527106" y="427185"/>
                    <a:pt x="517810" y="366767"/>
                    <a:pt x="515874" y="305962"/>
                  </a:cubicBezTo>
                  <a:cubicBezTo>
                    <a:pt x="513550" y="242833"/>
                    <a:pt x="511614" y="179317"/>
                    <a:pt x="518585" y="116188"/>
                  </a:cubicBezTo>
                  <a:cubicBezTo>
                    <a:pt x="519359" y="108055"/>
                    <a:pt x="516261" y="99147"/>
                    <a:pt x="514712" y="90627"/>
                  </a:cubicBezTo>
                  <a:cubicBezTo>
                    <a:pt x="545308" y="62354"/>
                    <a:pt x="555765" y="17428"/>
                    <a:pt x="596818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66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6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6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6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6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1183" y="328381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pperplate Gothic Bold" panose="020E0705020206020404" pitchFamily="34" charset="0"/>
              </a:rPr>
              <a:t>	1.1 Existing System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45288"/>
              </p:ext>
            </p:extLst>
          </p:nvPr>
        </p:nvGraphicFramePr>
        <p:xfrm>
          <a:off x="529143" y="1910991"/>
          <a:ext cx="11012616" cy="43636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119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751578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707045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117266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2048455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2831679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33673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287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unique id of Use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Category_id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Foreign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is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reference from Category table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4403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Name of Product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Color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Color of Product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568112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description of Product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898799"/>
                  </a:ext>
                </a:extLst>
              </a:tr>
              <a:tr h="543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Price Product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001827"/>
                  </a:ext>
                </a:extLst>
              </a:tr>
              <a:tr h="543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img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product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97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92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241302"/>
              </p:ext>
            </p:extLst>
          </p:nvPr>
        </p:nvGraphicFramePr>
        <p:xfrm>
          <a:off x="4445445" y="1299587"/>
          <a:ext cx="6783900" cy="459160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2475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72237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1744347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450846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Cart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450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unique id of Product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This field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defines Name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</a:t>
                      </a:r>
                      <a:r>
                        <a:rPr kumimoji="0" lang="en-GB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671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Product_code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Code of Product 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  <a:tr h="671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Product_code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Color of Product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637751"/>
                  </a:ext>
                </a:extLst>
              </a:tr>
              <a:tr h="671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Size of Product 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1575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41077" y="2610979"/>
            <a:ext cx="3402918" cy="3029119"/>
            <a:chOff x="241077" y="2610979"/>
            <a:chExt cx="3402918" cy="30291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7F62E4-B4F7-4D09-A060-BC06526DF8DB}"/>
                </a:ext>
              </a:extLst>
            </p:cNvPr>
            <p:cNvGrpSpPr/>
            <p:nvPr/>
          </p:nvGrpSpPr>
          <p:grpSpPr>
            <a:xfrm>
              <a:off x="241077" y="2610979"/>
              <a:ext cx="2222354" cy="2908063"/>
              <a:chOff x="504255" y="2118035"/>
              <a:chExt cx="3316520" cy="4339835"/>
            </a:xfrm>
          </p:grpSpPr>
          <p:sp>
            <p:nvSpPr>
              <p:cNvPr id="11" name="Freeform: Shape 131">
                <a:extLst>
                  <a:ext uri="{FF2B5EF4-FFF2-40B4-BE49-F238E27FC236}">
                    <a16:creationId xmlns:a16="http://schemas.microsoft.com/office/drawing/2014/main" id="{A9C317AD-4CB8-4364-A1A8-8156DE1E578D}"/>
                  </a:ext>
                </a:extLst>
              </p:cNvPr>
              <p:cNvSpPr/>
              <p:nvPr/>
            </p:nvSpPr>
            <p:spPr>
              <a:xfrm>
                <a:off x="521514" y="3587117"/>
                <a:ext cx="3299261" cy="2855212"/>
              </a:xfrm>
              <a:custGeom>
                <a:avLst/>
                <a:gdLst>
                  <a:gd name="connsiteX0" fmla="*/ 2601863 w 2608174"/>
                  <a:gd name="connsiteY0" fmla="*/ 1488729 h 2257139"/>
                  <a:gd name="connsiteX1" fmla="*/ 2598713 w 2608174"/>
                  <a:gd name="connsiteY1" fmla="*/ 1465329 h 2257139"/>
                  <a:gd name="connsiteX2" fmla="*/ 2501063 w 2608174"/>
                  <a:gd name="connsiteY2" fmla="*/ 1155279 h 2257139"/>
                  <a:gd name="connsiteX3" fmla="*/ 2437613 w 2608174"/>
                  <a:gd name="connsiteY3" fmla="*/ 1049529 h 2257139"/>
                  <a:gd name="connsiteX4" fmla="*/ 2371013 w 2608174"/>
                  <a:gd name="connsiteY4" fmla="*/ 932079 h 2257139"/>
                  <a:gd name="connsiteX5" fmla="*/ 2325113 w 2608174"/>
                  <a:gd name="connsiteY5" fmla="*/ 877629 h 2257139"/>
                  <a:gd name="connsiteX6" fmla="*/ 2275613 w 2608174"/>
                  <a:gd name="connsiteY6" fmla="*/ 806979 h 2257139"/>
                  <a:gd name="connsiteX7" fmla="*/ 2196863 w 2608174"/>
                  <a:gd name="connsiteY7" fmla="*/ 670179 h 2257139"/>
                  <a:gd name="connsiteX8" fmla="*/ 2145563 w 2608174"/>
                  <a:gd name="connsiteY8" fmla="*/ 558129 h 2257139"/>
                  <a:gd name="connsiteX9" fmla="*/ 2096963 w 2608174"/>
                  <a:gd name="connsiteY9" fmla="*/ 433929 h 2257139"/>
                  <a:gd name="connsiteX10" fmla="*/ 2057813 w 2608174"/>
                  <a:gd name="connsiteY10" fmla="*/ 312879 h 2257139"/>
                  <a:gd name="connsiteX11" fmla="*/ 2038463 w 2608174"/>
                  <a:gd name="connsiteY11" fmla="*/ 218829 h 2257139"/>
                  <a:gd name="connsiteX12" fmla="*/ 2011463 w 2608174"/>
                  <a:gd name="connsiteY12" fmla="*/ 88779 h 2257139"/>
                  <a:gd name="connsiteX13" fmla="*/ 1879613 w 2608174"/>
                  <a:gd name="connsiteY13" fmla="*/ 2379 h 2257139"/>
                  <a:gd name="connsiteX14" fmla="*/ 231263 w 2608174"/>
                  <a:gd name="connsiteY14" fmla="*/ 361029 h 2257139"/>
                  <a:gd name="connsiteX15" fmla="*/ 119213 w 2608174"/>
                  <a:gd name="connsiteY15" fmla="*/ 447429 h 2257139"/>
                  <a:gd name="connsiteX16" fmla="*/ 115613 w 2608174"/>
                  <a:gd name="connsiteY16" fmla="*/ 443379 h 2257139"/>
                  <a:gd name="connsiteX17" fmla="*/ 80513 w 2608174"/>
                  <a:gd name="connsiteY17" fmla="*/ 651729 h 2257139"/>
                  <a:gd name="connsiteX18" fmla="*/ 52613 w 2608174"/>
                  <a:gd name="connsiteY18" fmla="*/ 802479 h 2257139"/>
                  <a:gd name="connsiteX19" fmla="*/ 27863 w 2608174"/>
                  <a:gd name="connsiteY19" fmla="*/ 1013979 h 2257139"/>
                  <a:gd name="connsiteX20" fmla="*/ 22013 w 2608174"/>
                  <a:gd name="connsiteY20" fmla="*/ 1264179 h 2257139"/>
                  <a:gd name="connsiteX21" fmla="*/ 26063 w 2608174"/>
                  <a:gd name="connsiteY21" fmla="*/ 1686279 h 2257139"/>
                  <a:gd name="connsiteX22" fmla="*/ 16613 w 2608174"/>
                  <a:gd name="connsiteY22" fmla="*/ 1805079 h 2257139"/>
                  <a:gd name="connsiteX23" fmla="*/ 19313 w 2608174"/>
                  <a:gd name="connsiteY23" fmla="*/ 1863579 h 2257139"/>
                  <a:gd name="connsiteX24" fmla="*/ 33713 w 2608174"/>
                  <a:gd name="connsiteY24" fmla="*/ 1911729 h 2257139"/>
                  <a:gd name="connsiteX25" fmla="*/ 20663 w 2608174"/>
                  <a:gd name="connsiteY25" fmla="*/ 1965279 h 2257139"/>
                  <a:gd name="connsiteX26" fmla="*/ 3563 w 2608174"/>
                  <a:gd name="connsiteY26" fmla="*/ 2116479 h 2257139"/>
                  <a:gd name="connsiteX27" fmla="*/ 14363 w 2608174"/>
                  <a:gd name="connsiteY27" fmla="*/ 2245179 h 2257139"/>
                  <a:gd name="connsiteX28" fmla="*/ 131363 w 2608174"/>
                  <a:gd name="connsiteY28" fmla="*/ 2241129 h 2257139"/>
                  <a:gd name="connsiteX29" fmla="*/ 271313 w 2608174"/>
                  <a:gd name="connsiteY29" fmla="*/ 2210079 h 2257139"/>
                  <a:gd name="connsiteX30" fmla="*/ 707363 w 2608174"/>
                  <a:gd name="connsiteY30" fmla="*/ 2111979 h 2257139"/>
                  <a:gd name="connsiteX31" fmla="*/ 1808963 w 2608174"/>
                  <a:gd name="connsiteY31" fmla="*/ 1852329 h 2257139"/>
                  <a:gd name="connsiteX32" fmla="*/ 2550563 w 2608174"/>
                  <a:gd name="connsiteY32" fmla="*/ 1684479 h 2257139"/>
                  <a:gd name="connsiteX33" fmla="*/ 2582063 w 2608174"/>
                  <a:gd name="connsiteY33" fmla="*/ 1662429 h 2257139"/>
                  <a:gd name="connsiteX34" fmla="*/ 2594213 w 2608174"/>
                  <a:gd name="connsiteY34" fmla="*/ 1648479 h 2257139"/>
                  <a:gd name="connsiteX35" fmla="*/ 2601863 w 2608174"/>
                  <a:gd name="connsiteY35" fmla="*/ 1488729 h 2257139"/>
                  <a:gd name="connsiteX36" fmla="*/ 29663 w 2608174"/>
                  <a:gd name="connsiteY36" fmla="*/ 1160229 h 2257139"/>
                  <a:gd name="connsiteX37" fmla="*/ 29663 w 2608174"/>
                  <a:gd name="connsiteY37" fmla="*/ 1160229 h 2257139"/>
                  <a:gd name="connsiteX38" fmla="*/ 29663 w 2608174"/>
                  <a:gd name="connsiteY38" fmla="*/ 1159779 h 2257139"/>
                  <a:gd name="connsiteX39" fmla="*/ 29663 w 2608174"/>
                  <a:gd name="connsiteY39" fmla="*/ 1160229 h 2257139"/>
                  <a:gd name="connsiteX40" fmla="*/ 52613 w 2608174"/>
                  <a:gd name="connsiteY40" fmla="*/ 2251029 h 2257139"/>
                  <a:gd name="connsiteX41" fmla="*/ 52613 w 2608174"/>
                  <a:gd name="connsiteY41" fmla="*/ 2251029 h 2257139"/>
                  <a:gd name="connsiteX42" fmla="*/ 53063 w 2608174"/>
                  <a:gd name="connsiteY42" fmla="*/ 2250129 h 2257139"/>
                  <a:gd name="connsiteX43" fmla="*/ 54413 w 2608174"/>
                  <a:gd name="connsiteY43" fmla="*/ 2251029 h 2257139"/>
                  <a:gd name="connsiteX44" fmla="*/ 52613 w 2608174"/>
                  <a:gd name="connsiteY44" fmla="*/ 2251029 h 2257139"/>
                  <a:gd name="connsiteX45" fmla="*/ 52613 w 2608174"/>
                  <a:gd name="connsiteY45" fmla="*/ 2251029 h 2257139"/>
                  <a:gd name="connsiteX46" fmla="*/ 2029013 w 2608174"/>
                  <a:gd name="connsiteY46" fmla="*/ 1417179 h 2257139"/>
                  <a:gd name="connsiteX47" fmla="*/ 1971863 w 2608174"/>
                  <a:gd name="connsiteY47" fmla="*/ 1433379 h 2257139"/>
                  <a:gd name="connsiteX48" fmla="*/ 1966463 w 2608174"/>
                  <a:gd name="connsiteY48" fmla="*/ 1435629 h 2257139"/>
                  <a:gd name="connsiteX49" fmla="*/ 1938563 w 2608174"/>
                  <a:gd name="connsiteY49" fmla="*/ 1414929 h 2257139"/>
                  <a:gd name="connsiteX50" fmla="*/ 1929113 w 2608174"/>
                  <a:gd name="connsiteY50" fmla="*/ 1358679 h 2257139"/>
                  <a:gd name="connsiteX51" fmla="*/ 1925513 w 2608174"/>
                  <a:gd name="connsiteY51" fmla="*/ 1284879 h 2257139"/>
                  <a:gd name="connsiteX52" fmla="*/ 1927763 w 2608174"/>
                  <a:gd name="connsiteY52" fmla="*/ 1247979 h 2257139"/>
                  <a:gd name="connsiteX53" fmla="*/ 1939463 w 2608174"/>
                  <a:gd name="connsiteY53" fmla="*/ 1223679 h 2257139"/>
                  <a:gd name="connsiteX54" fmla="*/ 1952963 w 2608174"/>
                  <a:gd name="connsiteY54" fmla="*/ 1219629 h 2257139"/>
                  <a:gd name="connsiteX55" fmla="*/ 1958813 w 2608174"/>
                  <a:gd name="connsiteY55" fmla="*/ 1225929 h 2257139"/>
                  <a:gd name="connsiteX56" fmla="*/ 2033963 w 2608174"/>
                  <a:gd name="connsiteY56" fmla="*/ 1384779 h 2257139"/>
                  <a:gd name="connsiteX57" fmla="*/ 2034863 w 2608174"/>
                  <a:gd name="connsiteY57" fmla="*/ 1387479 h 2257139"/>
                  <a:gd name="connsiteX58" fmla="*/ 2029013 w 2608174"/>
                  <a:gd name="connsiteY58" fmla="*/ 1417179 h 2257139"/>
                  <a:gd name="connsiteX59" fmla="*/ 2208563 w 2608174"/>
                  <a:gd name="connsiteY59" fmla="*/ 1761879 h 2257139"/>
                  <a:gd name="connsiteX60" fmla="*/ 2208563 w 2608174"/>
                  <a:gd name="connsiteY60" fmla="*/ 1761879 h 2257139"/>
                  <a:gd name="connsiteX61" fmla="*/ 2208563 w 2608174"/>
                  <a:gd name="connsiteY61" fmla="*/ 1761879 h 2257139"/>
                  <a:gd name="connsiteX62" fmla="*/ 2208563 w 2608174"/>
                  <a:gd name="connsiteY62" fmla="*/ 1761879 h 2257139"/>
                  <a:gd name="connsiteX63" fmla="*/ 2379113 w 2608174"/>
                  <a:gd name="connsiteY63" fmla="*/ 1726779 h 2257139"/>
                  <a:gd name="connsiteX64" fmla="*/ 2379113 w 2608174"/>
                  <a:gd name="connsiteY64" fmla="*/ 1726779 h 2257139"/>
                  <a:gd name="connsiteX65" fmla="*/ 2379113 w 2608174"/>
                  <a:gd name="connsiteY65" fmla="*/ 1726779 h 2257139"/>
                  <a:gd name="connsiteX66" fmla="*/ 2379113 w 2608174"/>
                  <a:gd name="connsiteY66" fmla="*/ 1726779 h 2257139"/>
                  <a:gd name="connsiteX67" fmla="*/ 2379113 w 2608174"/>
                  <a:gd name="connsiteY67" fmla="*/ 1726779 h 2257139"/>
                  <a:gd name="connsiteX68" fmla="*/ 2590613 w 2608174"/>
                  <a:gd name="connsiteY68" fmla="*/ 1444629 h 2257139"/>
                  <a:gd name="connsiteX69" fmla="*/ 2590613 w 2608174"/>
                  <a:gd name="connsiteY69" fmla="*/ 1443729 h 2257139"/>
                  <a:gd name="connsiteX70" fmla="*/ 2591063 w 2608174"/>
                  <a:gd name="connsiteY70" fmla="*/ 1443729 h 2257139"/>
                  <a:gd name="connsiteX71" fmla="*/ 2590613 w 2608174"/>
                  <a:gd name="connsiteY71" fmla="*/ 1444629 h 225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08174" h="2257139">
                    <a:moveTo>
                      <a:pt x="2601863" y="1488729"/>
                    </a:moveTo>
                    <a:cubicBezTo>
                      <a:pt x="2600963" y="1480629"/>
                      <a:pt x="2599613" y="1472979"/>
                      <a:pt x="2598713" y="1465329"/>
                    </a:cubicBezTo>
                    <a:cubicBezTo>
                      <a:pt x="2585213" y="1359129"/>
                      <a:pt x="2556413" y="1247979"/>
                      <a:pt x="2501063" y="1155279"/>
                    </a:cubicBezTo>
                    <a:cubicBezTo>
                      <a:pt x="2479913" y="1120179"/>
                      <a:pt x="2459213" y="1084629"/>
                      <a:pt x="2437613" y="1049529"/>
                    </a:cubicBezTo>
                    <a:cubicBezTo>
                      <a:pt x="2422763" y="1025229"/>
                      <a:pt x="2371463" y="940629"/>
                      <a:pt x="2371013" y="932079"/>
                    </a:cubicBezTo>
                    <a:cubicBezTo>
                      <a:pt x="2370563" y="923529"/>
                      <a:pt x="2337713" y="889329"/>
                      <a:pt x="2325113" y="877629"/>
                    </a:cubicBezTo>
                    <a:cubicBezTo>
                      <a:pt x="2304863" y="858729"/>
                      <a:pt x="2290013" y="829929"/>
                      <a:pt x="2275613" y="806979"/>
                    </a:cubicBezTo>
                    <a:cubicBezTo>
                      <a:pt x="2247713" y="762429"/>
                      <a:pt x="2222063" y="716079"/>
                      <a:pt x="2196863" y="670179"/>
                    </a:cubicBezTo>
                    <a:cubicBezTo>
                      <a:pt x="2177063" y="634179"/>
                      <a:pt x="2159963" y="596829"/>
                      <a:pt x="2145563" y="558129"/>
                    </a:cubicBezTo>
                    <a:cubicBezTo>
                      <a:pt x="2130263" y="518079"/>
                      <a:pt x="2107763" y="475329"/>
                      <a:pt x="2096963" y="433929"/>
                    </a:cubicBezTo>
                    <a:cubicBezTo>
                      <a:pt x="2086613" y="392529"/>
                      <a:pt x="2066813" y="354729"/>
                      <a:pt x="2057813" y="312879"/>
                    </a:cubicBezTo>
                    <a:cubicBezTo>
                      <a:pt x="2051063" y="281829"/>
                      <a:pt x="2044763" y="250329"/>
                      <a:pt x="2038463" y="218829"/>
                    </a:cubicBezTo>
                    <a:cubicBezTo>
                      <a:pt x="2029463" y="175629"/>
                      <a:pt x="2020463" y="131979"/>
                      <a:pt x="2011463" y="88779"/>
                    </a:cubicBezTo>
                    <a:cubicBezTo>
                      <a:pt x="1998863" y="28479"/>
                      <a:pt x="1939913" y="-10221"/>
                      <a:pt x="1879613" y="2379"/>
                    </a:cubicBezTo>
                    <a:cubicBezTo>
                      <a:pt x="1879613" y="2379"/>
                      <a:pt x="259163" y="351579"/>
                      <a:pt x="231263" y="361029"/>
                    </a:cubicBezTo>
                    <a:cubicBezTo>
                      <a:pt x="184913" y="376329"/>
                      <a:pt x="130463" y="393429"/>
                      <a:pt x="119213" y="447429"/>
                    </a:cubicBezTo>
                    <a:cubicBezTo>
                      <a:pt x="117413" y="446529"/>
                      <a:pt x="116063" y="445629"/>
                      <a:pt x="115613" y="443379"/>
                    </a:cubicBezTo>
                    <a:cubicBezTo>
                      <a:pt x="102113" y="512679"/>
                      <a:pt x="71513" y="581529"/>
                      <a:pt x="80513" y="651729"/>
                    </a:cubicBezTo>
                    <a:cubicBezTo>
                      <a:pt x="88163" y="711579"/>
                      <a:pt x="63413" y="752079"/>
                      <a:pt x="52613" y="802479"/>
                    </a:cubicBezTo>
                    <a:cubicBezTo>
                      <a:pt x="40463" y="872229"/>
                      <a:pt x="34613" y="943329"/>
                      <a:pt x="27863" y="1013979"/>
                    </a:cubicBezTo>
                    <a:cubicBezTo>
                      <a:pt x="19313" y="1102179"/>
                      <a:pt x="18413" y="1175529"/>
                      <a:pt x="22013" y="1264179"/>
                    </a:cubicBezTo>
                    <a:cubicBezTo>
                      <a:pt x="27863" y="1398279"/>
                      <a:pt x="-23437" y="1558929"/>
                      <a:pt x="26063" y="1686279"/>
                    </a:cubicBezTo>
                    <a:cubicBezTo>
                      <a:pt x="41813" y="1726779"/>
                      <a:pt x="23813" y="1765479"/>
                      <a:pt x="16613" y="1805079"/>
                    </a:cubicBezTo>
                    <a:cubicBezTo>
                      <a:pt x="13013" y="1824879"/>
                      <a:pt x="11663" y="1844679"/>
                      <a:pt x="19313" y="1863579"/>
                    </a:cubicBezTo>
                    <a:cubicBezTo>
                      <a:pt x="26513" y="1882029"/>
                      <a:pt x="35063" y="1891929"/>
                      <a:pt x="33713" y="1911729"/>
                    </a:cubicBezTo>
                    <a:cubicBezTo>
                      <a:pt x="32363" y="1930179"/>
                      <a:pt x="26063" y="1947729"/>
                      <a:pt x="20663" y="1965279"/>
                    </a:cubicBezTo>
                    <a:cubicBezTo>
                      <a:pt x="5813" y="2014329"/>
                      <a:pt x="4013" y="2065629"/>
                      <a:pt x="3563" y="2116479"/>
                    </a:cubicBezTo>
                    <a:cubicBezTo>
                      <a:pt x="3563" y="2148429"/>
                      <a:pt x="-9487" y="2220429"/>
                      <a:pt x="14363" y="2245179"/>
                    </a:cubicBezTo>
                    <a:cubicBezTo>
                      <a:pt x="38663" y="2270829"/>
                      <a:pt x="99413" y="2248329"/>
                      <a:pt x="131363" y="2241129"/>
                    </a:cubicBezTo>
                    <a:cubicBezTo>
                      <a:pt x="178163" y="2230779"/>
                      <a:pt x="224513" y="2220429"/>
                      <a:pt x="271313" y="2210079"/>
                    </a:cubicBezTo>
                    <a:cubicBezTo>
                      <a:pt x="416663" y="2177679"/>
                      <a:pt x="562013" y="2144829"/>
                      <a:pt x="707363" y="2111979"/>
                    </a:cubicBezTo>
                    <a:cubicBezTo>
                      <a:pt x="891413" y="2070579"/>
                      <a:pt x="1622663" y="1895079"/>
                      <a:pt x="1808963" y="1852329"/>
                    </a:cubicBezTo>
                    <a:cubicBezTo>
                      <a:pt x="1960613" y="1817679"/>
                      <a:pt x="2542913" y="1687179"/>
                      <a:pt x="2550563" y="1684479"/>
                    </a:cubicBezTo>
                    <a:cubicBezTo>
                      <a:pt x="2562713" y="1679979"/>
                      <a:pt x="2573963" y="1673679"/>
                      <a:pt x="2582063" y="1662429"/>
                    </a:cubicBezTo>
                    <a:cubicBezTo>
                      <a:pt x="2586113" y="1657929"/>
                      <a:pt x="2590163" y="1653429"/>
                      <a:pt x="2594213" y="1648479"/>
                    </a:cubicBezTo>
                    <a:cubicBezTo>
                      <a:pt x="2614463" y="1601229"/>
                      <a:pt x="2608613" y="1542279"/>
                      <a:pt x="2601863" y="1488729"/>
                    </a:cubicBezTo>
                    <a:close/>
                    <a:moveTo>
                      <a:pt x="29663" y="1160229"/>
                    </a:moveTo>
                    <a:cubicBezTo>
                      <a:pt x="29663" y="1160229"/>
                      <a:pt x="29663" y="1160229"/>
                      <a:pt x="29663" y="1160229"/>
                    </a:cubicBezTo>
                    <a:cubicBezTo>
                      <a:pt x="29213" y="1160229"/>
                      <a:pt x="29663" y="1159779"/>
                      <a:pt x="29663" y="1159779"/>
                    </a:cubicBezTo>
                    <a:cubicBezTo>
                      <a:pt x="29663" y="1159779"/>
                      <a:pt x="29663" y="1160229"/>
                      <a:pt x="29663" y="1160229"/>
                    </a:cubicBezTo>
                    <a:close/>
                    <a:moveTo>
                      <a:pt x="52613" y="2251029"/>
                    </a:moveTo>
                    <a:cubicBezTo>
                      <a:pt x="52613" y="2251029"/>
                      <a:pt x="52613" y="2251029"/>
                      <a:pt x="52613" y="2251029"/>
                    </a:cubicBezTo>
                    <a:lnTo>
                      <a:pt x="53063" y="2250129"/>
                    </a:lnTo>
                    <a:cubicBezTo>
                      <a:pt x="53513" y="2250579"/>
                      <a:pt x="53963" y="2250579"/>
                      <a:pt x="54413" y="2251029"/>
                    </a:cubicBezTo>
                    <a:cubicBezTo>
                      <a:pt x="53513" y="2251029"/>
                      <a:pt x="53063" y="2251029"/>
                      <a:pt x="52613" y="2251029"/>
                    </a:cubicBezTo>
                    <a:cubicBezTo>
                      <a:pt x="52613" y="2251029"/>
                      <a:pt x="52613" y="2251029"/>
                      <a:pt x="52613" y="2251029"/>
                    </a:cubicBezTo>
                    <a:close/>
                    <a:moveTo>
                      <a:pt x="2029013" y="1417179"/>
                    </a:moveTo>
                    <a:cubicBezTo>
                      <a:pt x="2010113" y="1422579"/>
                      <a:pt x="1990763" y="1427979"/>
                      <a:pt x="1971863" y="1433379"/>
                    </a:cubicBezTo>
                    <a:cubicBezTo>
                      <a:pt x="1970063" y="1433829"/>
                      <a:pt x="1968263" y="1434729"/>
                      <a:pt x="1966463" y="1435629"/>
                    </a:cubicBezTo>
                    <a:cubicBezTo>
                      <a:pt x="1946663" y="1448229"/>
                      <a:pt x="1942163" y="1430679"/>
                      <a:pt x="1938563" y="1414929"/>
                    </a:cubicBezTo>
                    <a:cubicBezTo>
                      <a:pt x="1934513" y="1396479"/>
                      <a:pt x="1931363" y="1377579"/>
                      <a:pt x="1929113" y="1358679"/>
                    </a:cubicBezTo>
                    <a:cubicBezTo>
                      <a:pt x="1926413" y="1333929"/>
                      <a:pt x="1925063" y="1309629"/>
                      <a:pt x="1925513" y="1284879"/>
                    </a:cubicBezTo>
                    <a:cubicBezTo>
                      <a:pt x="1925963" y="1273629"/>
                      <a:pt x="1924163" y="1258779"/>
                      <a:pt x="1927763" y="1247979"/>
                    </a:cubicBezTo>
                    <a:cubicBezTo>
                      <a:pt x="1930463" y="1239879"/>
                      <a:pt x="1935863" y="1231779"/>
                      <a:pt x="1939463" y="1223679"/>
                    </a:cubicBezTo>
                    <a:cubicBezTo>
                      <a:pt x="1942163" y="1216929"/>
                      <a:pt x="1946663" y="1215579"/>
                      <a:pt x="1952963" y="1219629"/>
                    </a:cubicBezTo>
                    <a:cubicBezTo>
                      <a:pt x="1955213" y="1220979"/>
                      <a:pt x="1957463" y="1223229"/>
                      <a:pt x="1958813" y="1225929"/>
                    </a:cubicBezTo>
                    <a:cubicBezTo>
                      <a:pt x="1987613" y="1277229"/>
                      <a:pt x="2019563" y="1327179"/>
                      <a:pt x="2033963" y="1384779"/>
                    </a:cubicBezTo>
                    <a:cubicBezTo>
                      <a:pt x="2034413" y="1385679"/>
                      <a:pt x="2034413" y="1386579"/>
                      <a:pt x="2034863" y="1387479"/>
                    </a:cubicBezTo>
                    <a:cubicBezTo>
                      <a:pt x="2039813" y="1398279"/>
                      <a:pt x="2049263" y="1409979"/>
                      <a:pt x="2029013" y="1417179"/>
                    </a:cubicBezTo>
                    <a:close/>
                    <a:moveTo>
                      <a:pt x="2208563" y="1761879"/>
                    </a:moveTo>
                    <a:cubicBezTo>
                      <a:pt x="2208563" y="1761879"/>
                      <a:pt x="2208563" y="1761879"/>
                      <a:pt x="2208563" y="1761879"/>
                    </a:cubicBezTo>
                    <a:cubicBezTo>
                      <a:pt x="2208563" y="1761879"/>
                      <a:pt x="2208563" y="1762329"/>
                      <a:pt x="2208563" y="1761879"/>
                    </a:cubicBezTo>
                    <a:cubicBezTo>
                      <a:pt x="2208563" y="1762329"/>
                      <a:pt x="2208563" y="1761879"/>
                      <a:pt x="2208563" y="1761879"/>
                    </a:cubicBezTo>
                    <a:close/>
                    <a:moveTo>
                      <a:pt x="2379113" y="1726779"/>
                    </a:moveTo>
                    <a:lnTo>
                      <a:pt x="2379113" y="1726779"/>
                    </a:lnTo>
                    <a:cubicBezTo>
                      <a:pt x="2379113" y="1726779"/>
                      <a:pt x="2379113" y="1726779"/>
                      <a:pt x="2379113" y="1726779"/>
                    </a:cubicBezTo>
                    <a:cubicBezTo>
                      <a:pt x="2379113" y="1726779"/>
                      <a:pt x="2379113" y="1726779"/>
                      <a:pt x="2379113" y="1726779"/>
                    </a:cubicBezTo>
                    <a:cubicBezTo>
                      <a:pt x="2379113" y="1726779"/>
                      <a:pt x="2379113" y="1726779"/>
                      <a:pt x="2379113" y="1726779"/>
                    </a:cubicBezTo>
                    <a:close/>
                    <a:moveTo>
                      <a:pt x="2590613" y="1444629"/>
                    </a:moveTo>
                    <a:cubicBezTo>
                      <a:pt x="2590613" y="1444179"/>
                      <a:pt x="2590613" y="1444179"/>
                      <a:pt x="2590613" y="1443729"/>
                    </a:cubicBezTo>
                    <a:cubicBezTo>
                      <a:pt x="2590613" y="1443729"/>
                      <a:pt x="2590613" y="1443729"/>
                      <a:pt x="2591063" y="1443729"/>
                    </a:cubicBezTo>
                    <a:cubicBezTo>
                      <a:pt x="2590613" y="1443729"/>
                      <a:pt x="2590613" y="1444179"/>
                      <a:pt x="2590613" y="1444629"/>
                    </a:cubicBezTo>
                    <a:close/>
                  </a:path>
                </a:pathLst>
              </a:custGeom>
              <a:solidFill>
                <a:srgbClr val="4D403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32">
                <a:extLst>
                  <a:ext uri="{FF2B5EF4-FFF2-40B4-BE49-F238E27FC236}">
                    <a16:creationId xmlns:a16="http://schemas.microsoft.com/office/drawing/2014/main" id="{506083A8-48D8-4313-AF1B-45CFB41BC31E}"/>
                  </a:ext>
                </a:extLst>
              </p:cNvPr>
              <p:cNvSpPr/>
              <p:nvPr/>
            </p:nvSpPr>
            <p:spPr>
              <a:xfrm>
                <a:off x="504255" y="3979477"/>
                <a:ext cx="1440380" cy="2478393"/>
              </a:xfrm>
              <a:custGeom>
                <a:avLst/>
                <a:gdLst>
                  <a:gd name="connsiteX0" fmla="*/ 1118358 w 1138668"/>
                  <a:gd name="connsiteY0" fmla="*/ 1243355 h 1959251"/>
                  <a:gd name="connsiteX1" fmla="*/ 1103508 w 1138668"/>
                  <a:gd name="connsiteY1" fmla="*/ 992255 h 1959251"/>
                  <a:gd name="connsiteX2" fmla="*/ 1085508 w 1138668"/>
                  <a:gd name="connsiteY2" fmla="*/ 825755 h 1959251"/>
                  <a:gd name="connsiteX3" fmla="*/ 1044108 w 1138668"/>
                  <a:gd name="connsiteY3" fmla="*/ 532805 h 1959251"/>
                  <a:gd name="connsiteX4" fmla="*/ 951858 w 1138668"/>
                  <a:gd name="connsiteY4" fmla="*/ 166955 h 1959251"/>
                  <a:gd name="connsiteX5" fmla="*/ 939708 w 1138668"/>
                  <a:gd name="connsiteY5" fmla="*/ 151655 h 1959251"/>
                  <a:gd name="connsiteX6" fmla="*/ 918108 w 1138668"/>
                  <a:gd name="connsiteY6" fmla="*/ 190805 h 1959251"/>
                  <a:gd name="connsiteX7" fmla="*/ 981108 w 1138668"/>
                  <a:gd name="connsiteY7" fmla="*/ 556205 h 1959251"/>
                  <a:gd name="connsiteX8" fmla="*/ 1010808 w 1138668"/>
                  <a:gd name="connsiteY8" fmla="*/ 951305 h 1959251"/>
                  <a:gd name="connsiteX9" fmla="*/ 977508 w 1138668"/>
                  <a:gd name="connsiteY9" fmla="*/ 1159205 h 1959251"/>
                  <a:gd name="connsiteX10" fmla="*/ 940608 w 1138668"/>
                  <a:gd name="connsiteY10" fmla="*/ 1235705 h 1959251"/>
                  <a:gd name="connsiteX11" fmla="*/ 907758 w 1138668"/>
                  <a:gd name="connsiteY11" fmla="*/ 1254605 h 1959251"/>
                  <a:gd name="connsiteX12" fmla="*/ 884808 w 1138668"/>
                  <a:gd name="connsiteY12" fmla="*/ 1224005 h 1959251"/>
                  <a:gd name="connsiteX13" fmla="*/ 874908 w 1138668"/>
                  <a:gd name="connsiteY13" fmla="*/ 1155155 h 1959251"/>
                  <a:gd name="connsiteX14" fmla="*/ 856458 w 1138668"/>
                  <a:gd name="connsiteY14" fmla="*/ 1008455 h 1959251"/>
                  <a:gd name="connsiteX15" fmla="*/ 820908 w 1138668"/>
                  <a:gd name="connsiteY15" fmla="*/ 913055 h 1959251"/>
                  <a:gd name="connsiteX16" fmla="*/ 681408 w 1138668"/>
                  <a:gd name="connsiteY16" fmla="*/ 1120505 h 1959251"/>
                  <a:gd name="connsiteX17" fmla="*/ 622908 w 1138668"/>
                  <a:gd name="connsiteY17" fmla="*/ 1231205 h 1959251"/>
                  <a:gd name="connsiteX18" fmla="*/ 571158 w 1138668"/>
                  <a:gd name="connsiteY18" fmla="*/ 1261355 h 1959251"/>
                  <a:gd name="connsiteX19" fmla="*/ 534708 w 1138668"/>
                  <a:gd name="connsiteY19" fmla="*/ 1214105 h 1959251"/>
                  <a:gd name="connsiteX20" fmla="*/ 513558 w 1138668"/>
                  <a:gd name="connsiteY20" fmla="*/ 1099355 h 1959251"/>
                  <a:gd name="connsiteX21" fmla="*/ 502758 w 1138668"/>
                  <a:gd name="connsiteY21" fmla="*/ 1017005 h 1959251"/>
                  <a:gd name="connsiteX22" fmla="*/ 459558 w 1138668"/>
                  <a:gd name="connsiteY22" fmla="*/ 1000805 h 1959251"/>
                  <a:gd name="connsiteX23" fmla="*/ 430758 w 1138668"/>
                  <a:gd name="connsiteY23" fmla="*/ 1025555 h 1959251"/>
                  <a:gd name="connsiteX24" fmla="*/ 307908 w 1138668"/>
                  <a:gd name="connsiteY24" fmla="*/ 1210505 h 1959251"/>
                  <a:gd name="connsiteX25" fmla="*/ 260658 w 1138668"/>
                  <a:gd name="connsiteY25" fmla="*/ 1372955 h 1959251"/>
                  <a:gd name="connsiteX26" fmla="*/ 296208 w 1138668"/>
                  <a:gd name="connsiteY26" fmla="*/ 1399505 h 1959251"/>
                  <a:gd name="connsiteX27" fmla="*/ 341208 w 1138668"/>
                  <a:gd name="connsiteY27" fmla="*/ 1377005 h 1959251"/>
                  <a:gd name="connsiteX28" fmla="*/ 455508 w 1138668"/>
                  <a:gd name="connsiteY28" fmla="*/ 1294205 h 1959251"/>
                  <a:gd name="connsiteX29" fmla="*/ 472158 w 1138668"/>
                  <a:gd name="connsiteY29" fmla="*/ 1287455 h 1959251"/>
                  <a:gd name="connsiteX30" fmla="*/ 473508 w 1138668"/>
                  <a:gd name="connsiteY30" fmla="*/ 1306355 h 1959251"/>
                  <a:gd name="connsiteX31" fmla="*/ 424908 w 1138668"/>
                  <a:gd name="connsiteY31" fmla="*/ 1390055 h 1959251"/>
                  <a:gd name="connsiteX32" fmla="*/ 342558 w 1138668"/>
                  <a:gd name="connsiteY32" fmla="*/ 1448105 h 1959251"/>
                  <a:gd name="connsiteX33" fmla="*/ 286308 w 1138668"/>
                  <a:gd name="connsiteY33" fmla="*/ 1476005 h 1959251"/>
                  <a:gd name="connsiteX34" fmla="*/ 178758 w 1138668"/>
                  <a:gd name="connsiteY34" fmla="*/ 1515155 h 1959251"/>
                  <a:gd name="connsiteX35" fmla="*/ 96408 w 1138668"/>
                  <a:gd name="connsiteY35" fmla="*/ 1460255 h 1959251"/>
                  <a:gd name="connsiteX36" fmla="*/ 105858 w 1138668"/>
                  <a:gd name="connsiteY36" fmla="*/ 1336055 h 1959251"/>
                  <a:gd name="connsiteX37" fmla="*/ 185058 w 1138668"/>
                  <a:gd name="connsiteY37" fmla="*/ 1201505 h 1959251"/>
                  <a:gd name="connsiteX38" fmla="*/ 330858 w 1138668"/>
                  <a:gd name="connsiteY38" fmla="*/ 1075955 h 1959251"/>
                  <a:gd name="connsiteX39" fmla="*/ 342108 w 1138668"/>
                  <a:gd name="connsiteY39" fmla="*/ 1053455 h 1959251"/>
                  <a:gd name="connsiteX40" fmla="*/ 320058 w 1138668"/>
                  <a:gd name="connsiteY40" fmla="*/ 1040855 h 1959251"/>
                  <a:gd name="connsiteX41" fmla="*/ 273258 w 1138668"/>
                  <a:gd name="connsiteY41" fmla="*/ 1035455 h 1959251"/>
                  <a:gd name="connsiteX42" fmla="*/ 166608 w 1138668"/>
                  <a:gd name="connsiteY42" fmla="*/ 1011155 h 1959251"/>
                  <a:gd name="connsiteX43" fmla="*/ 73458 w 1138668"/>
                  <a:gd name="connsiteY43" fmla="*/ 872105 h 1959251"/>
                  <a:gd name="connsiteX44" fmla="*/ 100458 w 1138668"/>
                  <a:gd name="connsiteY44" fmla="*/ 897755 h 1959251"/>
                  <a:gd name="connsiteX45" fmla="*/ 158508 w 1138668"/>
                  <a:gd name="connsiteY45" fmla="*/ 966155 h 1959251"/>
                  <a:gd name="connsiteX46" fmla="*/ 188208 w 1138668"/>
                  <a:gd name="connsiteY46" fmla="*/ 985955 h 1959251"/>
                  <a:gd name="connsiteX47" fmla="*/ 219708 w 1138668"/>
                  <a:gd name="connsiteY47" fmla="*/ 960305 h 1959251"/>
                  <a:gd name="connsiteX48" fmla="*/ 209358 w 1138668"/>
                  <a:gd name="connsiteY48" fmla="*/ 933305 h 1959251"/>
                  <a:gd name="connsiteX49" fmla="*/ 181458 w 1138668"/>
                  <a:gd name="connsiteY49" fmla="*/ 884705 h 1959251"/>
                  <a:gd name="connsiteX50" fmla="*/ 109008 w 1138668"/>
                  <a:gd name="connsiteY50" fmla="*/ 653405 h 1959251"/>
                  <a:gd name="connsiteX51" fmla="*/ 117108 w 1138668"/>
                  <a:gd name="connsiteY51" fmla="*/ 427055 h 1959251"/>
                  <a:gd name="connsiteX52" fmla="*/ 155808 w 1138668"/>
                  <a:gd name="connsiteY52" fmla="*/ 238055 h 1959251"/>
                  <a:gd name="connsiteX53" fmla="*/ 179208 w 1138668"/>
                  <a:gd name="connsiteY53" fmla="*/ 205655 h 1959251"/>
                  <a:gd name="connsiteX54" fmla="*/ 205308 w 1138668"/>
                  <a:gd name="connsiteY54" fmla="*/ 235355 h 1959251"/>
                  <a:gd name="connsiteX55" fmla="*/ 235008 w 1138668"/>
                  <a:gd name="connsiteY55" fmla="*/ 341105 h 1959251"/>
                  <a:gd name="connsiteX56" fmla="*/ 250308 w 1138668"/>
                  <a:gd name="connsiteY56" fmla="*/ 369455 h 1959251"/>
                  <a:gd name="connsiteX57" fmla="*/ 260658 w 1138668"/>
                  <a:gd name="connsiteY57" fmla="*/ 312755 h 1959251"/>
                  <a:gd name="connsiteX58" fmla="*/ 365958 w 1138668"/>
                  <a:gd name="connsiteY58" fmla="*/ 120155 h 1959251"/>
                  <a:gd name="connsiteX59" fmla="*/ 420408 w 1138668"/>
                  <a:gd name="connsiteY59" fmla="*/ 80105 h 1959251"/>
                  <a:gd name="connsiteX60" fmla="*/ 421758 w 1138668"/>
                  <a:gd name="connsiteY60" fmla="*/ 75605 h 1959251"/>
                  <a:gd name="connsiteX61" fmla="*/ 422208 w 1138668"/>
                  <a:gd name="connsiteY61" fmla="*/ 73805 h 1959251"/>
                  <a:gd name="connsiteX62" fmla="*/ 422208 w 1138668"/>
                  <a:gd name="connsiteY62" fmla="*/ 29255 h 1959251"/>
                  <a:gd name="connsiteX63" fmla="*/ 421758 w 1138668"/>
                  <a:gd name="connsiteY63" fmla="*/ 25205 h 1959251"/>
                  <a:gd name="connsiteX64" fmla="*/ 417258 w 1138668"/>
                  <a:gd name="connsiteY64" fmla="*/ 3605 h 1959251"/>
                  <a:gd name="connsiteX65" fmla="*/ 347058 w 1138668"/>
                  <a:gd name="connsiteY65" fmla="*/ 15305 h 1959251"/>
                  <a:gd name="connsiteX66" fmla="*/ 201708 w 1138668"/>
                  <a:gd name="connsiteY66" fmla="*/ 55805 h 1959251"/>
                  <a:gd name="connsiteX67" fmla="*/ 130158 w 1138668"/>
                  <a:gd name="connsiteY67" fmla="*/ 103055 h 1959251"/>
                  <a:gd name="connsiteX68" fmla="*/ 108558 w 1138668"/>
                  <a:gd name="connsiteY68" fmla="*/ 183605 h 1959251"/>
                  <a:gd name="connsiteX69" fmla="*/ 100908 w 1138668"/>
                  <a:gd name="connsiteY69" fmla="*/ 213305 h 1959251"/>
                  <a:gd name="connsiteX70" fmla="*/ 88308 w 1138668"/>
                  <a:gd name="connsiteY70" fmla="*/ 294755 h 1959251"/>
                  <a:gd name="connsiteX71" fmla="*/ 71658 w 1138668"/>
                  <a:gd name="connsiteY71" fmla="*/ 383405 h 1959251"/>
                  <a:gd name="connsiteX72" fmla="*/ 37008 w 1138668"/>
                  <a:gd name="connsiteY72" fmla="*/ 676355 h 1959251"/>
                  <a:gd name="connsiteX73" fmla="*/ 22608 w 1138668"/>
                  <a:gd name="connsiteY73" fmla="*/ 825305 h 1959251"/>
                  <a:gd name="connsiteX74" fmla="*/ 30258 w 1138668"/>
                  <a:gd name="connsiteY74" fmla="*/ 972455 h 1959251"/>
                  <a:gd name="connsiteX75" fmla="*/ 19908 w 1138668"/>
                  <a:gd name="connsiteY75" fmla="*/ 1148855 h 1959251"/>
                  <a:gd name="connsiteX76" fmla="*/ 15858 w 1138668"/>
                  <a:gd name="connsiteY76" fmla="*/ 1309505 h 1959251"/>
                  <a:gd name="connsiteX77" fmla="*/ 31158 w 1138668"/>
                  <a:gd name="connsiteY77" fmla="*/ 1397255 h 1959251"/>
                  <a:gd name="connsiteX78" fmla="*/ 19908 w 1138668"/>
                  <a:gd name="connsiteY78" fmla="*/ 1490855 h 1959251"/>
                  <a:gd name="connsiteX79" fmla="*/ 30258 w 1138668"/>
                  <a:gd name="connsiteY79" fmla="*/ 1581755 h 1959251"/>
                  <a:gd name="connsiteX80" fmla="*/ 15408 w 1138668"/>
                  <a:gd name="connsiteY80" fmla="*/ 1667255 h 1959251"/>
                  <a:gd name="connsiteX81" fmla="*/ 3708 w 1138668"/>
                  <a:gd name="connsiteY81" fmla="*/ 1831055 h 1959251"/>
                  <a:gd name="connsiteX82" fmla="*/ 8658 w 1138668"/>
                  <a:gd name="connsiteY82" fmla="*/ 1935005 h 1959251"/>
                  <a:gd name="connsiteX83" fmla="*/ 78408 w 1138668"/>
                  <a:gd name="connsiteY83" fmla="*/ 1955255 h 1959251"/>
                  <a:gd name="connsiteX84" fmla="*/ 222858 w 1138668"/>
                  <a:gd name="connsiteY84" fmla="*/ 1897655 h 1959251"/>
                  <a:gd name="connsiteX85" fmla="*/ 788058 w 1138668"/>
                  <a:gd name="connsiteY85" fmla="*/ 1727555 h 1959251"/>
                  <a:gd name="connsiteX86" fmla="*/ 1138608 w 1138668"/>
                  <a:gd name="connsiteY86" fmla="*/ 1663655 h 1959251"/>
                  <a:gd name="connsiteX87" fmla="*/ 1118358 w 1138668"/>
                  <a:gd name="connsiteY87" fmla="*/ 1243355 h 195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38668" h="1959251">
                    <a:moveTo>
                      <a:pt x="1118358" y="1243355"/>
                    </a:moveTo>
                    <a:cubicBezTo>
                      <a:pt x="1119258" y="1159205"/>
                      <a:pt x="1108458" y="1075955"/>
                      <a:pt x="1103508" y="992255"/>
                    </a:cubicBezTo>
                    <a:cubicBezTo>
                      <a:pt x="1096758" y="936905"/>
                      <a:pt x="1090458" y="881555"/>
                      <a:pt x="1085508" y="825755"/>
                    </a:cubicBezTo>
                    <a:cubicBezTo>
                      <a:pt x="1080558" y="803255"/>
                      <a:pt x="1039608" y="545405"/>
                      <a:pt x="1044108" y="532805"/>
                    </a:cubicBezTo>
                    <a:cubicBezTo>
                      <a:pt x="1042308" y="499055"/>
                      <a:pt x="971658" y="230855"/>
                      <a:pt x="951858" y="166955"/>
                    </a:cubicBezTo>
                    <a:cubicBezTo>
                      <a:pt x="950058" y="160655"/>
                      <a:pt x="946458" y="154805"/>
                      <a:pt x="939708" y="151655"/>
                    </a:cubicBezTo>
                    <a:cubicBezTo>
                      <a:pt x="917658" y="156605"/>
                      <a:pt x="919458" y="174605"/>
                      <a:pt x="918108" y="190805"/>
                    </a:cubicBezTo>
                    <a:cubicBezTo>
                      <a:pt x="938808" y="312755"/>
                      <a:pt x="963558" y="433805"/>
                      <a:pt x="981108" y="556205"/>
                    </a:cubicBezTo>
                    <a:cubicBezTo>
                      <a:pt x="999558" y="687155"/>
                      <a:pt x="1019358" y="818105"/>
                      <a:pt x="1010808" y="951305"/>
                    </a:cubicBezTo>
                    <a:cubicBezTo>
                      <a:pt x="1006308" y="1021955"/>
                      <a:pt x="997758" y="1091255"/>
                      <a:pt x="977508" y="1159205"/>
                    </a:cubicBezTo>
                    <a:cubicBezTo>
                      <a:pt x="969408" y="1186655"/>
                      <a:pt x="958608" y="1212755"/>
                      <a:pt x="940608" y="1235705"/>
                    </a:cubicBezTo>
                    <a:cubicBezTo>
                      <a:pt x="932058" y="1246505"/>
                      <a:pt x="923058" y="1258205"/>
                      <a:pt x="907758" y="1254605"/>
                    </a:cubicBezTo>
                    <a:cubicBezTo>
                      <a:pt x="892908" y="1251455"/>
                      <a:pt x="887958" y="1237505"/>
                      <a:pt x="884808" y="1224005"/>
                    </a:cubicBezTo>
                    <a:cubicBezTo>
                      <a:pt x="879408" y="1201505"/>
                      <a:pt x="877158" y="1178555"/>
                      <a:pt x="874908" y="1155155"/>
                    </a:cubicBezTo>
                    <a:cubicBezTo>
                      <a:pt x="870858" y="1106105"/>
                      <a:pt x="868158" y="1056605"/>
                      <a:pt x="856458" y="1008455"/>
                    </a:cubicBezTo>
                    <a:cubicBezTo>
                      <a:pt x="848808" y="976955"/>
                      <a:pt x="837108" y="946805"/>
                      <a:pt x="820908" y="913055"/>
                    </a:cubicBezTo>
                    <a:cubicBezTo>
                      <a:pt x="809658" y="935555"/>
                      <a:pt x="684108" y="1112855"/>
                      <a:pt x="681408" y="1120505"/>
                    </a:cubicBezTo>
                    <a:cubicBezTo>
                      <a:pt x="667458" y="1160555"/>
                      <a:pt x="649908" y="1198355"/>
                      <a:pt x="622908" y="1231205"/>
                    </a:cubicBezTo>
                    <a:cubicBezTo>
                      <a:pt x="609408" y="1247405"/>
                      <a:pt x="594558" y="1264955"/>
                      <a:pt x="571158" y="1261355"/>
                    </a:cubicBezTo>
                    <a:cubicBezTo>
                      <a:pt x="546858" y="1257305"/>
                      <a:pt x="541008" y="1233905"/>
                      <a:pt x="534708" y="1214105"/>
                    </a:cubicBezTo>
                    <a:cubicBezTo>
                      <a:pt x="523008" y="1176755"/>
                      <a:pt x="517608" y="1138055"/>
                      <a:pt x="513558" y="1099355"/>
                    </a:cubicBezTo>
                    <a:cubicBezTo>
                      <a:pt x="510858" y="1071905"/>
                      <a:pt x="509508" y="1044005"/>
                      <a:pt x="502758" y="1017005"/>
                    </a:cubicBezTo>
                    <a:cubicBezTo>
                      <a:pt x="496458" y="991805"/>
                      <a:pt x="480708" y="985955"/>
                      <a:pt x="459558" y="1000805"/>
                    </a:cubicBezTo>
                    <a:cubicBezTo>
                      <a:pt x="449208" y="1008005"/>
                      <a:pt x="439308" y="1016105"/>
                      <a:pt x="430758" y="1025555"/>
                    </a:cubicBezTo>
                    <a:cubicBezTo>
                      <a:pt x="382158" y="1081805"/>
                      <a:pt x="340308" y="1143005"/>
                      <a:pt x="307908" y="1210505"/>
                    </a:cubicBezTo>
                    <a:cubicBezTo>
                      <a:pt x="303858" y="1219055"/>
                      <a:pt x="262008" y="1325705"/>
                      <a:pt x="260658" y="1372955"/>
                    </a:cubicBezTo>
                    <a:cubicBezTo>
                      <a:pt x="259758" y="1399505"/>
                      <a:pt x="271008" y="1407155"/>
                      <a:pt x="296208" y="1399505"/>
                    </a:cubicBezTo>
                    <a:cubicBezTo>
                      <a:pt x="312858" y="1394555"/>
                      <a:pt x="326358" y="1388705"/>
                      <a:pt x="341208" y="1377005"/>
                    </a:cubicBezTo>
                    <a:cubicBezTo>
                      <a:pt x="375858" y="1356755"/>
                      <a:pt x="430758" y="1309955"/>
                      <a:pt x="455508" y="1294205"/>
                    </a:cubicBezTo>
                    <a:cubicBezTo>
                      <a:pt x="460908" y="1291055"/>
                      <a:pt x="465408" y="1282055"/>
                      <a:pt x="472158" y="1287455"/>
                    </a:cubicBezTo>
                    <a:cubicBezTo>
                      <a:pt x="477558" y="1291505"/>
                      <a:pt x="475308" y="1300055"/>
                      <a:pt x="473508" y="1306355"/>
                    </a:cubicBezTo>
                    <a:cubicBezTo>
                      <a:pt x="464958" y="1338755"/>
                      <a:pt x="449658" y="1367105"/>
                      <a:pt x="424908" y="1390055"/>
                    </a:cubicBezTo>
                    <a:cubicBezTo>
                      <a:pt x="425808" y="1395005"/>
                      <a:pt x="354258" y="1442705"/>
                      <a:pt x="342558" y="1448105"/>
                    </a:cubicBezTo>
                    <a:cubicBezTo>
                      <a:pt x="323658" y="1456655"/>
                      <a:pt x="305658" y="1467905"/>
                      <a:pt x="286308" y="1476005"/>
                    </a:cubicBezTo>
                    <a:cubicBezTo>
                      <a:pt x="251208" y="1490405"/>
                      <a:pt x="216558" y="1507955"/>
                      <a:pt x="178758" y="1515155"/>
                    </a:cubicBezTo>
                    <a:cubicBezTo>
                      <a:pt x="131508" y="1524155"/>
                      <a:pt x="102258" y="1505255"/>
                      <a:pt x="96408" y="1460255"/>
                    </a:cubicBezTo>
                    <a:cubicBezTo>
                      <a:pt x="90558" y="1418405"/>
                      <a:pt x="93258" y="1376555"/>
                      <a:pt x="105858" y="1336055"/>
                    </a:cubicBezTo>
                    <a:cubicBezTo>
                      <a:pt x="121608" y="1285205"/>
                      <a:pt x="150408" y="1241555"/>
                      <a:pt x="185058" y="1201505"/>
                    </a:cubicBezTo>
                    <a:cubicBezTo>
                      <a:pt x="197208" y="1183505"/>
                      <a:pt x="294858" y="1102505"/>
                      <a:pt x="330858" y="1075955"/>
                    </a:cubicBezTo>
                    <a:cubicBezTo>
                      <a:pt x="337608" y="1070555"/>
                      <a:pt x="345258" y="1063355"/>
                      <a:pt x="342108" y="1053455"/>
                    </a:cubicBezTo>
                    <a:cubicBezTo>
                      <a:pt x="338958" y="1043555"/>
                      <a:pt x="329058" y="1041755"/>
                      <a:pt x="320058" y="1040855"/>
                    </a:cubicBezTo>
                    <a:cubicBezTo>
                      <a:pt x="304308" y="1039505"/>
                      <a:pt x="289008" y="1036805"/>
                      <a:pt x="273258" y="1035455"/>
                    </a:cubicBezTo>
                    <a:cubicBezTo>
                      <a:pt x="236808" y="1031855"/>
                      <a:pt x="200358" y="1027805"/>
                      <a:pt x="166608" y="1011155"/>
                    </a:cubicBezTo>
                    <a:cubicBezTo>
                      <a:pt x="110358" y="983255"/>
                      <a:pt x="87408" y="933305"/>
                      <a:pt x="73458" y="872105"/>
                    </a:cubicBezTo>
                    <a:cubicBezTo>
                      <a:pt x="88308" y="879305"/>
                      <a:pt x="93708" y="889205"/>
                      <a:pt x="100458" y="897755"/>
                    </a:cubicBezTo>
                    <a:cubicBezTo>
                      <a:pt x="118908" y="921605"/>
                      <a:pt x="136458" y="945455"/>
                      <a:pt x="158508" y="966155"/>
                    </a:cubicBezTo>
                    <a:cubicBezTo>
                      <a:pt x="167508" y="974255"/>
                      <a:pt x="176508" y="981905"/>
                      <a:pt x="188208" y="985955"/>
                    </a:cubicBezTo>
                    <a:cubicBezTo>
                      <a:pt x="208908" y="993155"/>
                      <a:pt x="222408" y="982355"/>
                      <a:pt x="219708" y="960305"/>
                    </a:cubicBezTo>
                    <a:cubicBezTo>
                      <a:pt x="218808" y="950405"/>
                      <a:pt x="214308" y="941405"/>
                      <a:pt x="209358" y="933305"/>
                    </a:cubicBezTo>
                    <a:cubicBezTo>
                      <a:pt x="200358" y="917105"/>
                      <a:pt x="191358" y="900455"/>
                      <a:pt x="181458" y="884705"/>
                    </a:cubicBezTo>
                    <a:cubicBezTo>
                      <a:pt x="136908" y="814055"/>
                      <a:pt x="112158" y="736205"/>
                      <a:pt x="109008" y="653405"/>
                    </a:cubicBezTo>
                    <a:cubicBezTo>
                      <a:pt x="106308" y="577805"/>
                      <a:pt x="105858" y="502205"/>
                      <a:pt x="117108" y="427055"/>
                    </a:cubicBezTo>
                    <a:cubicBezTo>
                      <a:pt x="126558" y="363155"/>
                      <a:pt x="135558" y="299255"/>
                      <a:pt x="155808" y="238055"/>
                    </a:cubicBezTo>
                    <a:cubicBezTo>
                      <a:pt x="160308" y="225005"/>
                      <a:pt x="163008" y="207005"/>
                      <a:pt x="179208" y="205655"/>
                    </a:cubicBezTo>
                    <a:cubicBezTo>
                      <a:pt x="196308" y="204305"/>
                      <a:pt x="199458" y="223205"/>
                      <a:pt x="205308" y="235355"/>
                    </a:cubicBezTo>
                    <a:cubicBezTo>
                      <a:pt x="220608" y="269105"/>
                      <a:pt x="226908" y="305555"/>
                      <a:pt x="235008" y="341105"/>
                    </a:cubicBezTo>
                    <a:cubicBezTo>
                      <a:pt x="237258" y="351005"/>
                      <a:pt x="236808" y="362255"/>
                      <a:pt x="250308" y="369455"/>
                    </a:cubicBezTo>
                    <a:cubicBezTo>
                      <a:pt x="258408" y="351005"/>
                      <a:pt x="258858" y="331655"/>
                      <a:pt x="260658" y="312755"/>
                    </a:cubicBezTo>
                    <a:cubicBezTo>
                      <a:pt x="268758" y="233555"/>
                      <a:pt x="299358" y="167405"/>
                      <a:pt x="365958" y="120155"/>
                    </a:cubicBezTo>
                    <a:cubicBezTo>
                      <a:pt x="384408" y="107105"/>
                      <a:pt x="403758" y="95405"/>
                      <a:pt x="420408" y="80105"/>
                    </a:cubicBezTo>
                    <a:cubicBezTo>
                      <a:pt x="420858" y="78755"/>
                      <a:pt x="421308" y="77405"/>
                      <a:pt x="421758" y="75605"/>
                    </a:cubicBezTo>
                    <a:cubicBezTo>
                      <a:pt x="421758" y="75155"/>
                      <a:pt x="422208" y="74255"/>
                      <a:pt x="422208" y="73805"/>
                    </a:cubicBezTo>
                    <a:cubicBezTo>
                      <a:pt x="422658" y="58955"/>
                      <a:pt x="422658" y="44105"/>
                      <a:pt x="422208" y="29255"/>
                    </a:cubicBezTo>
                    <a:cubicBezTo>
                      <a:pt x="422208" y="28355"/>
                      <a:pt x="421758" y="26555"/>
                      <a:pt x="421758" y="25205"/>
                    </a:cubicBezTo>
                    <a:cubicBezTo>
                      <a:pt x="420408" y="18005"/>
                      <a:pt x="422658" y="9905"/>
                      <a:pt x="417258" y="3605"/>
                    </a:cubicBezTo>
                    <a:cubicBezTo>
                      <a:pt x="407358" y="-8095"/>
                      <a:pt x="357858" y="12155"/>
                      <a:pt x="347058" y="15305"/>
                    </a:cubicBezTo>
                    <a:cubicBezTo>
                      <a:pt x="318258" y="23405"/>
                      <a:pt x="222408" y="49505"/>
                      <a:pt x="201708" y="55805"/>
                    </a:cubicBezTo>
                    <a:cubicBezTo>
                      <a:pt x="172908" y="64805"/>
                      <a:pt x="148608" y="76955"/>
                      <a:pt x="130158" y="103055"/>
                    </a:cubicBezTo>
                    <a:cubicBezTo>
                      <a:pt x="112158" y="128705"/>
                      <a:pt x="114858" y="154355"/>
                      <a:pt x="108558" y="183605"/>
                    </a:cubicBezTo>
                    <a:cubicBezTo>
                      <a:pt x="106308" y="193955"/>
                      <a:pt x="100908" y="214655"/>
                      <a:pt x="100908" y="213305"/>
                    </a:cubicBezTo>
                    <a:cubicBezTo>
                      <a:pt x="86508" y="220955"/>
                      <a:pt x="91908" y="277655"/>
                      <a:pt x="88308" y="294755"/>
                    </a:cubicBezTo>
                    <a:cubicBezTo>
                      <a:pt x="82008" y="324005"/>
                      <a:pt x="76608" y="353705"/>
                      <a:pt x="71658" y="383405"/>
                    </a:cubicBezTo>
                    <a:cubicBezTo>
                      <a:pt x="55908" y="480605"/>
                      <a:pt x="47358" y="578255"/>
                      <a:pt x="37008" y="676355"/>
                    </a:cubicBezTo>
                    <a:cubicBezTo>
                      <a:pt x="31608" y="725855"/>
                      <a:pt x="24858" y="775355"/>
                      <a:pt x="22608" y="825305"/>
                    </a:cubicBezTo>
                    <a:cubicBezTo>
                      <a:pt x="20808" y="868505"/>
                      <a:pt x="16308" y="931955"/>
                      <a:pt x="30258" y="972455"/>
                    </a:cubicBezTo>
                    <a:cubicBezTo>
                      <a:pt x="33408" y="1030505"/>
                      <a:pt x="23958" y="1090805"/>
                      <a:pt x="19908" y="1148855"/>
                    </a:cubicBezTo>
                    <a:cubicBezTo>
                      <a:pt x="15858" y="1202405"/>
                      <a:pt x="12708" y="1255505"/>
                      <a:pt x="15858" y="1309505"/>
                    </a:cubicBezTo>
                    <a:cubicBezTo>
                      <a:pt x="17658" y="1339205"/>
                      <a:pt x="26658" y="1367555"/>
                      <a:pt x="31158" y="1397255"/>
                    </a:cubicBezTo>
                    <a:cubicBezTo>
                      <a:pt x="36108" y="1429655"/>
                      <a:pt x="23508" y="1458905"/>
                      <a:pt x="19908" y="1490855"/>
                    </a:cubicBezTo>
                    <a:cubicBezTo>
                      <a:pt x="16758" y="1521905"/>
                      <a:pt x="27108" y="1551155"/>
                      <a:pt x="30258" y="1581755"/>
                    </a:cubicBezTo>
                    <a:cubicBezTo>
                      <a:pt x="33408" y="1612355"/>
                      <a:pt x="22158" y="1637555"/>
                      <a:pt x="15408" y="1667255"/>
                    </a:cubicBezTo>
                    <a:cubicBezTo>
                      <a:pt x="3258" y="1721255"/>
                      <a:pt x="5058" y="1776155"/>
                      <a:pt x="3708" y="1831055"/>
                    </a:cubicBezTo>
                    <a:cubicBezTo>
                      <a:pt x="2808" y="1864805"/>
                      <a:pt x="-6642" y="1903055"/>
                      <a:pt x="8658" y="1935005"/>
                    </a:cubicBezTo>
                    <a:cubicBezTo>
                      <a:pt x="23058" y="1964705"/>
                      <a:pt x="50058" y="1961105"/>
                      <a:pt x="78408" y="1955255"/>
                    </a:cubicBezTo>
                    <a:cubicBezTo>
                      <a:pt x="127908" y="1945355"/>
                      <a:pt x="179658" y="1923305"/>
                      <a:pt x="222858" y="1897655"/>
                    </a:cubicBezTo>
                    <a:lnTo>
                      <a:pt x="788058" y="1727555"/>
                    </a:lnTo>
                    <a:cubicBezTo>
                      <a:pt x="811908" y="1713605"/>
                      <a:pt x="1138158" y="1666355"/>
                      <a:pt x="1138608" y="1663655"/>
                    </a:cubicBezTo>
                    <a:cubicBezTo>
                      <a:pt x="1139958" y="1634405"/>
                      <a:pt x="1118358" y="1249205"/>
                      <a:pt x="1118358" y="1243355"/>
                    </a:cubicBezTo>
                    <a:close/>
                  </a:path>
                </a:pathLst>
              </a:custGeom>
              <a:solidFill>
                <a:srgbClr val="40352F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33">
                <a:extLst>
                  <a:ext uri="{FF2B5EF4-FFF2-40B4-BE49-F238E27FC236}">
                    <a16:creationId xmlns:a16="http://schemas.microsoft.com/office/drawing/2014/main" id="{511B88CB-1A82-4930-9C8E-9C2CB6EEF507}"/>
                  </a:ext>
                </a:extLst>
              </p:cNvPr>
              <p:cNvSpPr/>
              <p:nvPr/>
            </p:nvSpPr>
            <p:spPr>
              <a:xfrm>
                <a:off x="1690657" y="4053458"/>
                <a:ext cx="961462" cy="1823289"/>
              </a:xfrm>
              <a:custGeom>
                <a:avLst/>
                <a:gdLst>
                  <a:gd name="connsiteX0" fmla="*/ 732618 w 760067"/>
                  <a:gd name="connsiteY0" fmla="*/ 1033671 h 1441370"/>
                  <a:gd name="connsiteX1" fmla="*/ 656568 w 760067"/>
                  <a:gd name="connsiteY1" fmla="*/ 732171 h 1441370"/>
                  <a:gd name="connsiteX2" fmla="*/ 622368 w 760067"/>
                  <a:gd name="connsiteY2" fmla="*/ 561621 h 1441370"/>
                  <a:gd name="connsiteX3" fmla="*/ 602118 w 760067"/>
                  <a:gd name="connsiteY3" fmla="*/ 443271 h 1441370"/>
                  <a:gd name="connsiteX4" fmla="*/ 456318 w 760067"/>
                  <a:gd name="connsiteY4" fmla="*/ 178671 h 1441370"/>
                  <a:gd name="connsiteX5" fmla="*/ 32868 w 760067"/>
                  <a:gd name="connsiteY5" fmla="*/ 21 h 1441370"/>
                  <a:gd name="connsiteX6" fmla="*/ 468 w 760067"/>
                  <a:gd name="connsiteY6" fmla="*/ 102621 h 1441370"/>
                  <a:gd name="connsiteX7" fmla="*/ 127818 w 760067"/>
                  <a:gd name="connsiteY7" fmla="*/ 661521 h 1441370"/>
                  <a:gd name="connsiteX8" fmla="*/ 161568 w 760067"/>
                  <a:gd name="connsiteY8" fmla="*/ 934221 h 1441370"/>
                  <a:gd name="connsiteX9" fmla="*/ 185868 w 760067"/>
                  <a:gd name="connsiteY9" fmla="*/ 1279371 h 1441370"/>
                  <a:gd name="connsiteX10" fmla="*/ 188568 w 760067"/>
                  <a:gd name="connsiteY10" fmla="*/ 1381971 h 1441370"/>
                  <a:gd name="connsiteX11" fmla="*/ 188568 w 760067"/>
                  <a:gd name="connsiteY11" fmla="*/ 1441371 h 1441370"/>
                  <a:gd name="connsiteX12" fmla="*/ 391068 w 760067"/>
                  <a:gd name="connsiteY12" fmla="*/ 1393221 h 1441370"/>
                  <a:gd name="connsiteX13" fmla="*/ 380268 w 760067"/>
                  <a:gd name="connsiteY13" fmla="*/ 1318071 h 1441370"/>
                  <a:gd name="connsiteX14" fmla="*/ 406818 w 760067"/>
                  <a:gd name="connsiteY14" fmla="*/ 1295121 h 1441370"/>
                  <a:gd name="connsiteX15" fmla="*/ 437868 w 760067"/>
                  <a:gd name="connsiteY15" fmla="*/ 1285671 h 1441370"/>
                  <a:gd name="connsiteX16" fmla="*/ 496818 w 760067"/>
                  <a:gd name="connsiteY16" fmla="*/ 1264071 h 1441370"/>
                  <a:gd name="connsiteX17" fmla="*/ 555768 w 760067"/>
                  <a:gd name="connsiteY17" fmla="*/ 1246971 h 1441370"/>
                  <a:gd name="connsiteX18" fmla="*/ 581418 w 760067"/>
                  <a:gd name="connsiteY18" fmla="*/ 1240221 h 1441370"/>
                  <a:gd name="connsiteX19" fmla="*/ 615168 w 760067"/>
                  <a:gd name="connsiteY19" fmla="*/ 1228971 h 1441370"/>
                  <a:gd name="connsiteX20" fmla="*/ 690768 w 760067"/>
                  <a:gd name="connsiteY20" fmla="*/ 1202871 h 1441370"/>
                  <a:gd name="connsiteX21" fmla="*/ 760068 w 760067"/>
                  <a:gd name="connsiteY21" fmla="*/ 1180371 h 1441370"/>
                  <a:gd name="connsiteX22" fmla="*/ 732618 w 760067"/>
                  <a:gd name="connsiteY22" fmla="*/ 1033671 h 144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0067" h="1441370">
                    <a:moveTo>
                      <a:pt x="732618" y="1033671"/>
                    </a:moveTo>
                    <a:cubicBezTo>
                      <a:pt x="707418" y="932871"/>
                      <a:pt x="681768" y="832521"/>
                      <a:pt x="656568" y="732171"/>
                    </a:cubicBezTo>
                    <a:cubicBezTo>
                      <a:pt x="645318" y="675471"/>
                      <a:pt x="633618" y="618771"/>
                      <a:pt x="622368" y="561621"/>
                    </a:cubicBezTo>
                    <a:cubicBezTo>
                      <a:pt x="616968" y="521571"/>
                      <a:pt x="613368" y="481971"/>
                      <a:pt x="602118" y="443271"/>
                    </a:cubicBezTo>
                    <a:cubicBezTo>
                      <a:pt x="594018" y="414921"/>
                      <a:pt x="471168" y="206571"/>
                      <a:pt x="456318" y="178671"/>
                    </a:cubicBezTo>
                    <a:cubicBezTo>
                      <a:pt x="444618" y="176871"/>
                      <a:pt x="40968" y="-2229"/>
                      <a:pt x="32868" y="21"/>
                    </a:cubicBezTo>
                    <a:cubicBezTo>
                      <a:pt x="25218" y="20271"/>
                      <a:pt x="-4032" y="86871"/>
                      <a:pt x="468" y="102621"/>
                    </a:cubicBezTo>
                    <a:cubicBezTo>
                      <a:pt x="62568" y="282171"/>
                      <a:pt x="98568" y="473871"/>
                      <a:pt x="127818" y="661521"/>
                    </a:cubicBezTo>
                    <a:cubicBezTo>
                      <a:pt x="141768" y="751971"/>
                      <a:pt x="153018" y="842871"/>
                      <a:pt x="161568" y="934221"/>
                    </a:cubicBezTo>
                    <a:cubicBezTo>
                      <a:pt x="165618" y="979671"/>
                      <a:pt x="183618" y="1226271"/>
                      <a:pt x="185868" y="1279371"/>
                    </a:cubicBezTo>
                    <a:cubicBezTo>
                      <a:pt x="187218" y="1313571"/>
                      <a:pt x="187218" y="1347771"/>
                      <a:pt x="188568" y="1381971"/>
                    </a:cubicBezTo>
                    <a:cubicBezTo>
                      <a:pt x="189018" y="1393671"/>
                      <a:pt x="188118" y="1422021"/>
                      <a:pt x="188568" y="1441371"/>
                    </a:cubicBezTo>
                    <a:cubicBezTo>
                      <a:pt x="202518" y="1441371"/>
                      <a:pt x="370818" y="1402671"/>
                      <a:pt x="391068" y="1393221"/>
                    </a:cubicBezTo>
                    <a:cubicBezTo>
                      <a:pt x="391068" y="1389621"/>
                      <a:pt x="381168" y="1326621"/>
                      <a:pt x="380268" y="1318071"/>
                    </a:cubicBezTo>
                    <a:cubicBezTo>
                      <a:pt x="384318" y="1304571"/>
                      <a:pt x="394218" y="1297821"/>
                      <a:pt x="406818" y="1295121"/>
                    </a:cubicBezTo>
                    <a:cubicBezTo>
                      <a:pt x="418068" y="1292871"/>
                      <a:pt x="427968" y="1289721"/>
                      <a:pt x="437868" y="1285671"/>
                    </a:cubicBezTo>
                    <a:cubicBezTo>
                      <a:pt x="453618" y="1278921"/>
                      <a:pt x="480168" y="1269021"/>
                      <a:pt x="496818" y="1264071"/>
                    </a:cubicBezTo>
                    <a:lnTo>
                      <a:pt x="555768" y="1246971"/>
                    </a:lnTo>
                    <a:cubicBezTo>
                      <a:pt x="564318" y="1244721"/>
                      <a:pt x="572868" y="1242471"/>
                      <a:pt x="581418" y="1240221"/>
                    </a:cubicBezTo>
                    <a:cubicBezTo>
                      <a:pt x="594468" y="1237071"/>
                      <a:pt x="613818" y="1228971"/>
                      <a:pt x="615168" y="1228971"/>
                    </a:cubicBezTo>
                    <a:cubicBezTo>
                      <a:pt x="643968" y="1224021"/>
                      <a:pt x="662868" y="1208721"/>
                      <a:pt x="690768" y="1202871"/>
                    </a:cubicBezTo>
                    <a:cubicBezTo>
                      <a:pt x="712368" y="1197921"/>
                      <a:pt x="722268" y="1189821"/>
                      <a:pt x="760068" y="1180371"/>
                    </a:cubicBezTo>
                    <a:cubicBezTo>
                      <a:pt x="747018" y="1120071"/>
                      <a:pt x="742068" y="1065621"/>
                      <a:pt x="732618" y="1033671"/>
                    </a:cubicBezTo>
                    <a:close/>
                  </a:path>
                </a:pathLst>
              </a:custGeom>
              <a:solidFill>
                <a:srgbClr val="FEFEFE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4">
                <a:extLst>
                  <a:ext uri="{FF2B5EF4-FFF2-40B4-BE49-F238E27FC236}">
                    <a16:creationId xmlns:a16="http://schemas.microsoft.com/office/drawing/2014/main" id="{CA0AF82C-931D-4944-8662-4A0A7BD45AA3}"/>
                  </a:ext>
                </a:extLst>
              </p:cNvPr>
              <p:cNvSpPr/>
              <p:nvPr/>
            </p:nvSpPr>
            <p:spPr>
              <a:xfrm>
                <a:off x="1916492" y="4385918"/>
                <a:ext cx="733919" cy="1491968"/>
              </a:xfrm>
              <a:custGeom>
                <a:avLst/>
                <a:gdLst>
                  <a:gd name="connsiteX0" fmla="*/ 401987 w 580187"/>
                  <a:gd name="connsiteY0" fmla="*/ 978300 h 1179450"/>
                  <a:gd name="connsiteX1" fmla="*/ 376337 w 580187"/>
                  <a:gd name="connsiteY1" fmla="*/ 985050 h 1179450"/>
                  <a:gd name="connsiteX2" fmla="*/ 317387 w 580187"/>
                  <a:gd name="connsiteY2" fmla="*/ 1002150 h 1179450"/>
                  <a:gd name="connsiteX3" fmla="*/ 258437 w 580187"/>
                  <a:gd name="connsiteY3" fmla="*/ 1023750 h 1179450"/>
                  <a:gd name="connsiteX4" fmla="*/ 227387 w 580187"/>
                  <a:gd name="connsiteY4" fmla="*/ 1033200 h 1179450"/>
                  <a:gd name="connsiteX5" fmla="*/ 200837 w 580187"/>
                  <a:gd name="connsiteY5" fmla="*/ 1056150 h 1179450"/>
                  <a:gd name="connsiteX6" fmla="*/ 211637 w 580187"/>
                  <a:gd name="connsiteY6" fmla="*/ 1131300 h 1179450"/>
                  <a:gd name="connsiteX7" fmla="*/ 9137 w 580187"/>
                  <a:gd name="connsiteY7" fmla="*/ 1179450 h 1179450"/>
                  <a:gd name="connsiteX8" fmla="*/ 9137 w 580187"/>
                  <a:gd name="connsiteY8" fmla="*/ 1120050 h 1179450"/>
                  <a:gd name="connsiteX9" fmla="*/ 6437 w 580187"/>
                  <a:gd name="connsiteY9" fmla="*/ 1017450 h 1179450"/>
                  <a:gd name="connsiteX10" fmla="*/ 1037 w 580187"/>
                  <a:gd name="connsiteY10" fmla="*/ 859050 h 1179450"/>
                  <a:gd name="connsiteX11" fmla="*/ 18137 w 580187"/>
                  <a:gd name="connsiteY11" fmla="*/ 840150 h 1179450"/>
                  <a:gd name="connsiteX12" fmla="*/ 94187 w 580187"/>
                  <a:gd name="connsiteY12" fmla="*/ 810000 h 1179450"/>
                  <a:gd name="connsiteX13" fmla="*/ 165287 w 580187"/>
                  <a:gd name="connsiteY13" fmla="*/ 814050 h 1179450"/>
                  <a:gd name="connsiteX14" fmla="*/ 159437 w 580187"/>
                  <a:gd name="connsiteY14" fmla="*/ 851850 h 1179450"/>
                  <a:gd name="connsiteX15" fmla="*/ 103637 w 580187"/>
                  <a:gd name="connsiteY15" fmla="*/ 927900 h 1179450"/>
                  <a:gd name="connsiteX16" fmla="*/ 93737 w 580187"/>
                  <a:gd name="connsiteY16" fmla="*/ 960300 h 1179450"/>
                  <a:gd name="connsiteX17" fmla="*/ 145937 w 580187"/>
                  <a:gd name="connsiteY17" fmla="*/ 974250 h 1179450"/>
                  <a:gd name="connsiteX18" fmla="*/ 196337 w 580187"/>
                  <a:gd name="connsiteY18" fmla="*/ 963000 h 1179450"/>
                  <a:gd name="connsiteX19" fmla="*/ 227837 w 580187"/>
                  <a:gd name="connsiteY19" fmla="*/ 871650 h 1179450"/>
                  <a:gd name="connsiteX20" fmla="*/ 207587 w 580187"/>
                  <a:gd name="connsiteY20" fmla="*/ 720900 h 1179450"/>
                  <a:gd name="connsiteX21" fmla="*/ 250337 w 580187"/>
                  <a:gd name="connsiteY21" fmla="*/ 686700 h 1179450"/>
                  <a:gd name="connsiteX22" fmla="*/ 311087 w 580187"/>
                  <a:gd name="connsiteY22" fmla="*/ 702450 h 1179450"/>
                  <a:gd name="connsiteX23" fmla="*/ 333137 w 580187"/>
                  <a:gd name="connsiteY23" fmla="*/ 759600 h 1179450"/>
                  <a:gd name="connsiteX24" fmla="*/ 300287 w 580187"/>
                  <a:gd name="connsiteY24" fmla="*/ 807750 h 1179450"/>
                  <a:gd name="connsiteX25" fmla="*/ 316937 w 580187"/>
                  <a:gd name="connsiteY25" fmla="*/ 837900 h 1179450"/>
                  <a:gd name="connsiteX26" fmla="*/ 428987 w 580187"/>
                  <a:gd name="connsiteY26" fmla="*/ 809550 h 1179450"/>
                  <a:gd name="connsiteX27" fmla="*/ 476237 w 580187"/>
                  <a:gd name="connsiteY27" fmla="*/ 727650 h 1179450"/>
                  <a:gd name="connsiteX28" fmla="*/ 430337 w 580187"/>
                  <a:gd name="connsiteY28" fmla="*/ 465750 h 1179450"/>
                  <a:gd name="connsiteX29" fmla="*/ 385787 w 580187"/>
                  <a:gd name="connsiteY29" fmla="*/ 454050 h 1179450"/>
                  <a:gd name="connsiteX30" fmla="*/ 284537 w 580187"/>
                  <a:gd name="connsiteY30" fmla="*/ 535950 h 1179450"/>
                  <a:gd name="connsiteX31" fmla="*/ 247187 w 580187"/>
                  <a:gd name="connsiteY31" fmla="*/ 548100 h 1179450"/>
                  <a:gd name="connsiteX32" fmla="*/ 249887 w 580187"/>
                  <a:gd name="connsiteY32" fmla="*/ 508950 h 1179450"/>
                  <a:gd name="connsiteX33" fmla="*/ 323237 w 580187"/>
                  <a:gd name="connsiteY33" fmla="*/ 335250 h 1179450"/>
                  <a:gd name="connsiteX34" fmla="*/ 353387 w 580187"/>
                  <a:gd name="connsiteY34" fmla="*/ 215550 h 1179450"/>
                  <a:gd name="connsiteX35" fmla="*/ 303887 w 580187"/>
                  <a:gd name="connsiteY35" fmla="*/ 107100 h 1179450"/>
                  <a:gd name="connsiteX36" fmla="*/ 297137 w 580187"/>
                  <a:gd name="connsiteY36" fmla="*/ 15300 h 1179450"/>
                  <a:gd name="connsiteX37" fmla="*/ 318737 w 580187"/>
                  <a:gd name="connsiteY37" fmla="*/ 0 h 1179450"/>
                  <a:gd name="connsiteX38" fmla="*/ 422237 w 580187"/>
                  <a:gd name="connsiteY38" fmla="*/ 180900 h 1179450"/>
                  <a:gd name="connsiteX39" fmla="*/ 442487 w 580187"/>
                  <a:gd name="connsiteY39" fmla="*/ 299250 h 1179450"/>
                  <a:gd name="connsiteX40" fmla="*/ 476687 w 580187"/>
                  <a:gd name="connsiteY40" fmla="*/ 469800 h 1179450"/>
                  <a:gd name="connsiteX41" fmla="*/ 552737 w 580187"/>
                  <a:gd name="connsiteY41" fmla="*/ 771300 h 1179450"/>
                  <a:gd name="connsiteX42" fmla="*/ 580187 w 580187"/>
                  <a:gd name="connsiteY42" fmla="*/ 918900 h 1179450"/>
                  <a:gd name="connsiteX43" fmla="*/ 510887 w 580187"/>
                  <a:gd name="connsiteY43" fmla="*/ 941400 h 1179450"/>
                  <a:gd name="connsiteX44" fmla="*/ 435287 w 580187"/>
                  <a:gd name="connsiteY44" fmla="*/ 967500 h 1179450"/>
                  <a:gd name="connsiteX45" fmla="*/ 401987 w 580187"/>
                  <a:gd name="connsiteY45" fmla="*/ 978300 h 11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80187" h="1179450">
                    <a:moveTo>
                      <a:pt x="401987" y="978300"/>
                    </a:moveTo>
                    <a:cubicBezTo>
                      <a:pt x="393437" y="980550"/>
                      <a:pt x="384887" y="982800"/>
                      <a:pt x="376337" y="985050"/>
                    </a:cubicBezTo>
                    <a:lnTo>
                      <a:pt x="317387" y="1002150"/>
                    </a:lnTo>
                    <a:cubicBezTo>
                      <a:pt x="300737" y="1007100"/>
                      <a:pt x="274187" y="1017000"/>
                      <a:pt x="258437" y="1023750"/>
                    </a:cubicBezTo>
                    <a:cubicBezTo>
                      <a:pt x="248537" y="1027800"/>
                      <a:pt x="238637" y="1030950"/>
                      <a:pt x="227387" y="1033200"/>
                    </a:cubicBezTo>
                    <a:cubicBezTo>
                      <a:pt x="214787" y="1035900"/>
                      <a:pt x="204887" y="1042650"/>
                      <a:pt x="200837" y="1056150"/>
                    </a:cubicBezTo>
                    <a:cubicBezTo>
                      <a:pt x="201737" y="1064250"/>
                      <a:pt x="211637" y="1127700"/>
                      <a:pt x="211637" y="1131300"/>
                    </a:cubicBezTo>
                    <a:cubicBezTo>
                      <a:pt x="191387" y="1140750"/>
                      <a:pt x="23087" y="1179450"/>
                      <a:pt x="9137" y="1179450"/>
                    </a:cubicBezTo>
                    <a:cubicBezTo>
                      <a:pt x="9137" y="1160100"/>
                      <a:pt x="9587" y="1131750"/>
                      <a:pt x="9137" y="1120050"/>
                    </a:cubicBezTo>
                    <a:cubicBezTo>
                      <a:pt x="7787" y="1085850"/>
                      <a:pt x="7787" y="1051650"/>
                      <a:pt x="6437" y="1017450"/>
                    </a:cubicBezTo>
                    <a:cubicBezTo>
                      <a:pt x="4187" y="964800"/>
                      <a:pt x="-2563" y="911700"/>
                      <a:pt x="1037" y="859050"/>
                    </a:cubicBezTo>
                    <a:cubicBezTo>
                      <a:pt x="2837" y="849150"/>
                      <a:pt x="10037" y="843750"/>
                      <a:pt x="18137" y="840150"/>
                    </a:cubicBezTo>
                    <a:cubicBezTo>
                      <a:pt x="42887" y="828450"/>
                      <a:pt x="68087" y="817200"/>
                      <a:pt x="94187" y="810000"/>
                    </a:cubicBezTo>
                    <a:cubicBezTo>
                      <a:pt x="112637" y="805050"/>
                      <a:pt x="152687" y="793350"/>
                      <a:pt x="165287" y="814050"/>
                    </a:cubicBezTo>
                    <a:cubicBezTo>
                      <a:pt x="173387" y="827550"/>
                      <a:pt x="166637" y="840150"/>
                      <a:pt x="159437" y="851850"/>
                    </a:cubicBezTo>
                    <a:cubicBezTo>
                      <a:pt x="143237" y="878850"/>
                      <a:pt x="121637" y="902250"/>
                      <a:pt x="103637" y="927900"/>
                    </a:cubicBezTo>
                    <a:cubicBezTo>
                      <a:pt x="96887" y="937350"/>
                      <a:pt x="86987" y="947700"/>
                      <a:pt x="93737" y="960300"/>
                    </a:cubicBezTo>
                    <a:cubicBezTo>
                      <a:pt x="102737" y="976500"/>
                      <a:pt x="130187" y="974700"/>
                      <a:pt x="145937" y="974250"/>
                    </a:cubicBezTo>
                    <a:cubicBezTo>
                      <a:pt x="163037" y="974250"/>
                      <a:pt x="181487" y="971550"/>
                      <a:pt x="196337" y="963000"/>
                    </a:cubicBezTo>
                    <a:cubicBezTo>
                      <a:pt x="229637" y="944550"/>
                      <a:pt x="230537" y="904950"/>
                      <a:pt x="227837" y="871650"/>
                    </a:cubicBezTo>
                    <a:cubicBezTo>
                      <a:pt x="223787" y="821250"/>
                      <a:pt x="211637" y="771300"/>
                      <a:pt x="207587" y="720900"/>
                    </a:cubicBezTo>
                    <a:cubicBezTo>
                      <a:pt x="203987" y="679050"/>
                      <a:pt x="211187" y="673200"/>
                      <a:pt x="250337" y="686700"/>
                    </a:cubicBezTo>
                    <a:cubicBezTo>
                      <a:pt x="270137" y="693450"/>
                      <a:pt x="291287" y="696150"/>
                      <a:pt x="311087" y="702450"/>
                    </a:cubicBezTo>
                    <a:cubicBezTo>
                      <a:pt x="344837" y="713700"/>
                      <a:pt x="350687" y="729450"/>
                      <a:pt x="333137" y="759600"/>
                    </a:cubicBezTo>
                    <a:cubicBezTo>
                      <a:pt x="323237" y="776250"/>
                      <a:pt x="309737" y="790650"/>
                      <a:pt x="300287" y="807750"/>
                    </a:cubicBezTo>
                    <a:cubicBezTo>
                      <a:pt x="289037" y="828000"/>
                      <a:pt x="293987" y="837900"/>
                      <a:pt x="316937" y="837900"/>
                    </a:cubicBezTo>
                    <a:cubicBezTo>
                      <a:pt x="356537" y="837900"/>
                      <a:pt x="394337" y="828900"/>
                      <a:pt x="428987" y="809550"/>
                    </a:cubicBezTo>
                    <a:cubicBezTo>
                      <a:pt x="460937" y="792000"/>
                      <a:pt x="474887" y="762750"/>
                      <a:pt x="476237" y="727650"/>
                    </a:cubicBezTo>
                    <a:cubicBezTo>
                      <a:pt x="480737" y="637200"/>
                      <a:pt x="459137" y="550800"/>
                      <a:pt x="430337" y="465750"/>
                    </a:cubicBezTo>
                    <a:cubicBezTo>
                      <a:pt x="421337" y="439650"/>
                      <a:pt x="407837" y="436950"/>
                      <a:pt x="385787" y="454050"/>
                    </a:cubicBezTo>
                    <a:cubicBezTo>
                      <a:pt x="351587" y="480600"/>
                      <a:pt x="319637" y="510300"/>
                      <a:pt x="284537" y="535950"/>
                    </a:cubicBezTo>
                    <a:cubicBezTo>
                      <a:pt x="273287" y="544050"/>
                      <a:pt x="260687" y="558450"/>
                      <a:pt x="247187" y="548100"/>
                    </a:cubicBezTo>
                    <a:cubicBezTo>
                      <a:pt x="233237" y="537300"/>
                      <a:pt x="244487" y="521550"/>
                      <a:pt x="249887" y="508950"/>
                    </a:cubicBezTo>
                    <a:cubicBezTo>
                      <a:pt x="274637" y="450900"/>
                      <a:pt x="300737" y="393750"/>
                      <a:pt x="323237" y="335250"/>
                    </a:cubicBezTo>
                    <a:cubicBezTo>
                      <a:pt x="338087" y="296550"/>
                      <a:pt x="349787" y="256950"/>
                      <a:pt x="353387" y="215550"/>
                    </a:cubicBezTo>
                    <a:cubicBezTo>
                      <a:pt x="356987" y="171000"/>
                      <a:pt x="344387" y="131400"/>
                      <a:pt x="303887" y="107100"/>
                    </a:cubicBezTo>
                    <a:cubicBezTo>
                      <a:pt x="248087" y="73800"/>
                      <a:pt x="261137" y="47700"/>
                      <a:pt x="297137" y="15300"/>
                    </a:cubicBezTo>
                    <a:cubicBezTo>
                      <a:pt x="303887" y="9450"/>
                      <a:pt x="309287" y="2250"/>
                      <a:pt x="318737" y="0"/>
                    </a:cubicBezTo>
                    <a:cubicBezTo>
                      <a:pt x="355637" y="67950"/>
                      <a:pt x="414137" y="151650"/>
                      <a:pt x="422237" y="180900"/>
                    </a:cubicBezTo>
                    <a:cubicBezTo>
                      <a:pt x="433037" y="219600"/>
                      <a:pt x="437087" y="259200"/>
                      <a:pt x="442487" y="299250"/>
                    </a:cubicBezTo>
                    <a:cubicBezTo>
                      <a:pt x="453737" y="355950"/>
                      <a:pt x="465437" y="412650"/>
                      <a:pt x="476687" y="469800"/>
                    </a:cubicBezTo>
                    <a:cubicBezTo>
                      <a:pt x="501887" y="570600"/>
                      <a:pt x="527537" y="670950"/>
                      <a:pt x="552737" y="771300"/>
                    </a:cubicBezTo>
                    <a:cubicBezTo>
                      <a:pt x="562187" y="803250"/>
                      <a:pt x="567137" y="857700"/>
                      <a:pt x="580187" y="918900"/>
                    </a:cubicBezTo>
                    <a:cubicBezTo>
                      <a:pt x="542837" y="928350"/>
                      <a:pt x="532487" y="936450"/>
                      <a:pt x="510887" y="941400"/>
                    </a:cubicBezTo>
                    <a:cubicBezTo>
                      <a:pt x="482987" y="947700"/>
                      <a:pt x="463637" y="962550"/>
                      <a:pt x="435287" y="967500"/>
                    </a:cubicBezTo>
                    <a:cubicBezTo>
                      <a:pt x="434387" y="967500"/>
                      <a:pt x="415037" y="975150"/>
                      <a:pt x="401987" y="978300"/>
                    </a:cubicBezTo>
                    <a:close/>
                  </a:path>
                </a:pathLst>
              </a:custGeom>
              <a:solidFill>
                <a:srgbClr val="E5E5E5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35">
                <a:extLst>
                  <a:ext uri="{FF2B5EF4-FFF2-40B4-BE49-F238E27FC236}">
                    <a16:creationId xmlns:a16="http://schemas.microsoft.com/office/drawing/2014/main" id="{DAFB53AF-EB1D-471F-AEBC-64019E7A0453}"/>
                  </a:ext>
                </a:extLst>
              </p:cNvPr>
              <p:cNvSpPr/>
              <p:nvPr/>
            </p:nvSpPr>
            <p:spPr>
              <a:xfrm>
                <a:off x="2442072" y="4615890"/>
                <a:ext cx="1342462" cy="946071"/>
              </a:xfrm>
              <a:custGeom>
                <a:avLst/>
                <a:gdLst>
                  <a:gd name="connsiteX0" fmla="*/ 0 w 1061260"/>
                  <a:gd name="connsiteY0" fmla="*/ 0 h 747900"/>
                  <a:gd name="connsiteX1" fmla="*/ 544050 w 1061260"/>
                  <a:gd name="connsiteY1" fmla="*/ 277200 h 747900"/>
                  <a:gd name="connsiteX2" fmla="*/ 548550 w 1061260"/>
                  <a:gd name="connsiteY2" fmla="*/ 278100 h 747900"/>
                  <a:gd name="connsiteX3" fmla="*/ 731700 w 1061260"/>
                  <a:gd name="connsiteY3" fmla="*/ 239850 h 747900"/>
                  <a:gd name="connsiteX4" fmla="*/ 760500 w 1061260"/>
                  <a:gd name="connsiteY4" fmla="*/ 239850 h 747900"/>
                  <a:gd name="connsiteX5" fmla="*/ 747900 w 1061260"/>
                  <a:gd name="connsiteY5" fmla="*/ 265950 h 747900"/>
                  <a:gd name="connsiteX6" fmla="*/ 676800 w 1061260"/>
                  <a:gd name="connsiteY6" fmla="*/ 324900 h 747900"/>
                  <a:gd name="connsiteX7" fmla="*/ 652950 w 1061260"/>
                  <a:gd name="connsiteY7" fmla="*/ 359550 h 747900"/>
                  <a:gd name="connsiteX8" fmla="*/ 695250 w 1061260"/>
                  <a:gd name="connsiteY8" fmla="*/ 370350 h 747900"/>
                  <a:gd name="connsiteX9" fmla="*/ 823050 w 1061260"/>
                  <a:gd name="connsiteY9" fmla="*/ 361800 h 747900"/>
                  <a:gd name="connsiteX10" fmla="*/ 948600 w 1061260"/>
                  <a:gd name="connsiteY10" fmla="*/ 400050 h 747900"/>
                  <a:gd name="connsiteX11" fmla="*/ 972000 w 1061260"/>
                  <a:gd name="connsiteY11" fmla="*/ 433350 h 747900"/>
                  <a:gd name="connsiteX12" fmla="*/ 933750 w 1061260"/>
                  <a:gd name="connsiteY12" fmla="*/ 433350 h 747900"/>
                  <a:gd name="connsiteX13" fmla="*/ 779850 w 1061260"/>
                  <a:gd name="connsiteY13" fmla="*/ 406350 h 747900"/>
                  <a:gd name="connsiteX14" fmla="*/ 718200 w 1061260"/>
                  <a:gd name="connsiteY14" fmla="*/ 426150 h 747900"/>
                  <a:gd name="connsiteX15" fmla="*/ 793800 w 1061260"/>
                  <a:gd name="connsiteY15" fmla="*/ 427500 h 747900"/>
                  <a:gd name="connsiteX16" fmla="*/ 881100 w 1061260"/>
                  <a:gd name="connsiteY16" fmla="*/ 429300 h 747900"/>
                  <a:gd name="connsiteX17" fmla="*/ 905850 w 1061260"/>
                  <a:gd name="connsiteY17" fmla="*/ 444150 h 747900"/>
                  <a:gd name="connsiteX18" fmla="*/ 882000 w 1061260"/>
                  <a:gd name="connsiteY18" fmla="*/ 459450 h 747900"/>
                  <a:gd name="connsiteX19" fmla="*/ 760950 w 1061260"/>
                  <a:gd name="connsiteY19" fmla="*/ 475200 h 747900"/>
                  <a:gd name="connsiteX20" fmla="*/ 954000 w 1061260"/>
                  <a:gd name="connsiteY20" fmla="*/ 556650 h 747900"/>
                  <a:gd name="connsiteX21" fmla="*/ 1057050 w 1061260"/>
                  <a:gd name="connsiteY21" fmla="*/ 663750 h 747900"/>
                  <a:gd name="connsiteX22" fmla="*/ 1057950 w 1061260"/>
                  <a:gd name="connsiteY22" fmla="*/ 691650 h 747900"/>
                  <a:gd name="connsiteX23" fmla="*/ 1053900 w 1061260"/>
                  <a:gd name="connsiteY23" fmla="*/ 747900 h 747900"/>
                  <a:gd name="connsiteX24" fmla="*/ 992250 w 1061260"/>
                  <a:gd name="connsiteY24" fmla="*/ 630450 h 747900"/>
                  <a:gd name="connsiteX25" fmla="*/ 830250 w 1061260"/>
                  <a:gd name="connsiteY25" fmla="*/ 516150 h 747900"/>
                  <a:gd name="connsiteX26" fmla="*/ 744750 w 1061260"/>
                  <a:gd name="connsiteY26" fmla="*/ 502200 h 747900"/>
                  <a:gd name="connsiteX27" fmla="*/ 711450 w 1061260"/>
                  <a:gd name="connsiteY27" fmla="*/ 536850 h 747900"/>
                  <a:gd name="connsiteX28" fmla="*/ 682650 w 1061260"/>
                  <a:gd name="connsiteY28" fmla="*/ 559800 h 747900"/>
                  <a:gd name="connsiteX29" fmla="*/ 565200 w 1061260"/>
                  <a:gd name="connsiteY29" fmla="*/ 587700 h 747900"/>
                  <a:gd name="connsiteX30" fmla="*/ 522900 w 1061260"/>
                  <a:gd name="connsiteY30" fmla="*/ 596250 h 747900"/>
                  <a:gd name="connsiteX31" fmla="*/ 439650 w 1061260"/>
                  <a:gd name="connsiteY31" fmla="*/ 402750 h 747900"/>
                  <a:gd name="connsiteX32" fmla="*/ 426600 w 1061260"/>
                  <a:gd name="connsiteY32" fmla="*/ 405000 h 747900"/>
                  <a:gd name="connsiteX33" fmla="*/ 417600 w 1061260"/>
                  <a:gd name="connsiteY33" fmla="*/ 420750 h 747900"/>
                  <a:gd name="connsiteX34" fmla="*/ 415350 w 1061260"/>
                  <a:gd name="connsiteY34" fmla="*/ 502650 h 747900"/>
                  <a:gd name="connsiteX35" fmla="*/ 435600 w 1061260"/>
                  <a:gd name="connsiteY35" fmla="*/ 628200 h 747900"/>
                  <a:gd name="connsiteX36" fmla="*/ 166500 w 1061260"/>
                  <a:gd name="connsiteY36" fmla="*/ 734850 h 747900"/>
                  <a:gd name="connsiteX37" fmla="*/ 104400 w 1061260"/>
                  <a:gd name="connsiteY37" fmla="*/ 468900 h 747900"/>
                  <a:gd name="connsiteX38" fmla="*/ 0 w 1061260"/>
                  <a:gd name="connsiteY38" fmla="*/ 0 h 7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61260" h="747900">
                    <a:moveTo>
                      <a:pt x="0" y="0"/>
                    </a:moveTo>
                    <a:cubicBezTo>
                      <a:pt x="16200" y="11700"/>
                      <a:pt x="542700" y="278550"/>
                      <a:pt x="544050" y="277200"/>
                    </a:cubicBezTo>
                    <a:cubicBezTo>
                      <a:pt x="545850" y="276750"/>
                      <a:pt x="547200" y="276750"/>
                      <a:pt x="548550" y="278100"/>
                    </a:cubicBezTo>
                    <a:cubicBezTo>
                      <a:pt x="570600" y="278550"/>
                      <a:pt x="692550" y="253800"/>
                      <a:pt x="731700" y="239850"/>
                    </a:cubicBezTo>
                    <a:cubicBezTo>
                      <a:pt x="741150" y="236700"/>
                      <a:pt x="753750" y="228600"/>
                      <a:pt x="760500" y="239850"/>
                    </a:cubicBezTo>
                    <a:cubicBezTo>
                      <a:pt x="766800" y="250650"/>
                      <a:pt x="754650" y="258750"/>
                      <a:pt x="747900" y="265950"/>
                    </a:cubicBezTo>
                    <a:cubicBezTo>
                      <a:pt x="726300" y="288000"/>
                      <a:pt x="699750" y="303750"/>
                      <a:pt x="676800" y="324900"/>
                    </a:cubicBezTo>
                    <a:cubicBezTo>
                      <a:pt x="666450" y="334350"/>
                      <a:pt x="647100" y="343800"/>
                      <a:pt x="652950" y="359550"/>
                    </a:cubicBezTo>
                    <a:cubicBezTo>
                      <a:pt x="659250" y="377550"/>
                      <a:pt x="680400" y="371700"/>
                      <a:pt x="695250" y="370350"/>
                    </a:cubicBezTo>
                    <a:cubicBezTo>
                      <a:pt x="737550" y="366750"/>
                      <a:pt x="779850" y="359550"/>
                      <a:pt x="823050" y="361800"/>
                    </a:cubicBezTo>
                    <a:cubicBezTo>
                      <a:pt x="868500" y="364050"/>
                      <a:pt x="910350" y="376200"/>
                      <a:pt x="948600" y="400050"/>
                    </a:cubicBezTo>
                    <a:cubicBezTo>
                      <a:pt x="960750" y="407700"/>
                      <a:pt x="979650" y="418050"/>
                      <a:pt x="972000" y="433350"/>
                    </a:cubicBezTo>
                    <a:cubicBezTo>
                      <a:pt x="964350" y="449100"/>
                      <a:pt x="946350" y="437400"/>
                      <a:pt x="933750" y="433350"/>
                    </a:cubicBezTo>
                    <a:cubicBezTo>
                      <a:pt x="883800" y="416700"/>
                      <a:pt x="832950" y="403200"/>
                      <a:pt x="779850" y="406350"/>
                    </a:cubicBezTo>
                    <a:cubicBezTo>
                      <a:pt x="757800" y="407700"/>
                      <a:pt x="737100" y="411300"/>
                      <a:pt x="718200" y="426150"/>
                    </a:cubicBezTo>
                    <a:cubicBezTo>
                      <a:pt x="743400" y="430200"/>
                      <a:pt x="768600" y="431100"/>
                      <a:pt x="793800" y="427500"/>
                    </a:cubicBezTo>
                    <a:cubicBezTo>
                      <a:pt x="823050" y="423450"/>
                      <a:pt x="852300" y="423450"/>
                      <a:pt x="881100" y="429300"/>
                    </a:cubicBezTo>
                    <a:cubicBezTo>
                      <a:pt x="891000" y="431100"/>
                      <a:pt x="905400" y="431550"/>
                      <a:pt x="905850" y="444150"/>
                    </a:cubicBezTo>
                    <a:cubicBezTo>
                      <a:pt x="906300" y="457650"/>
                      <a:pt x="891900" y="457650"/>
                      <a:pt x="882000" y="459450"/>
                    </a:cubicBezTo>
                    <a:cubicBezTo>
                      <a:pt x="843300" y="467100"/>
                      <a:pt x="803700" y="468450"/>
                      <a:pt x="760950" y="475200"/>
                    </a:cubicBezTo>
                    <a:cubicBezTo>
                      <a:pt x="830700" y="495900"/>
                      <a:pt x="893700" y="522900"/>
                      <a:pt x="954000" y="556650"/>
                    </a:cubicBezTo>
                    <a:cubicBezTo>
                      <a:pt x="997650" y="580950"/>
                      <a:pt x="1042200" y="612900"/>
                      <a:pt x="1057050" y="663750"/>
                    </a:cubicBezTo>
                    <a:cubicBezTo>
                      <a:pt x="1057950" y="673200"/>
                      <a:pt x="1063350" y="682200"/>
                      <a:pt x="1057950" y="691650"/>
                    </a:cubicBezTo>
                    <a:cubicBezTo>
                      <a:pt x="1053900" y="709650"/>
                      <a:pt x="1070100" y="729000"/>
                      <a:pt x="1053900" y="747900"/>
                    </a:cubicBezTo>
                    <a:cubicBezTo>
                      <a:pt x="1034100" y="707400"/>
                      <a:pt x="1014750" y="668250"/>
                      <a:pt x="992250" y="630450"/>
                    </a:cubicBezTo>
                    <a:cubicBezTo>
                      <a:pt x="954900" y="567900"/>
                      <a:pt x="898200" y="534600"/>
                      <a:pt x="830250" y="516150"/>
                    </a:cubicBezTo>
                    <a:cubicBezTo>
                      <a:pt x="802350" y="508500"/>
                      <a:pt x="774450" y="500400"/>
                      <a:pt x="744750" y="502200"/>
                    </a:cubicBezTo>
                    <a:cubicBezTo>
                      <a:pt x="716400" y="504000"/>
                      <a:pt x="711900" y="508950"/>
                      <a:pt x="711450" y="536850"/>
                    </a:cubicBezTo>
                    <a:cubicBezTo>
                      <a:pt x="711000" y="555300"/>
                      <a:pt x="694800" y="557100"/>
                      <a:pt x="682650" y="559800"/>
                    </a:cubicBezTo>
                    <a:cubicBezTo>
                      <a:pt x="643500" y="568800"/>
                      <a:pt x="604350" y="576900"/>
                      <a:pt x="565200" y="587700"/>
                    </a:cubicBezTo>
                    <a:cubicBezTo>
                      <a:pt x="551250" y="591300"/>
                      <a:pt x="537750" y="598950"/>
                      <a:pt x="522900" y="596250"/>
                    </a:cubicBezTo>
                    <a:cubicBezTo>
                      <a:pt x="517950" y="585000"/>
                      <a:pt x="468450" y="454050"/>
                      <a:pt x="439650" y="402750"/>
                    </a:cubicBezTo>
                    <a:cubicBezTo>
                      <a:pt x="433800" y="395550"/>
                      <a:pt x="429300" y="394650"/>
                      <a:pt x="426600" y="405000"/>
                    </a:cubicBezTo>
                    <a:cubicBezTo>
                      <a:pt x="425250" y="411300"/>
                      <a:pt x="421650" y="416250"/>
                      <a:pt x="417600" y="420750"/>
                    </a:cubicBezTo>
                    <a:cubicBezTo>
                      <a:pt x="407700" y="447750"/>
                      <a:pt x="411750" y="475200"/>
                      <a:pt x="415350" y="502650"/>
                    </a:cubicBezTo>
                    <a:cubicBezTo>
                      <a:pt x="418500" y="516600"/>
                      <a:pt x="439200" y="622800"/>
                      <a:pt x="435600" y="628200"/>
                    </a:cubicBezTo>
                    <a:cubicBezTo>
                      <a:pt x="414000" y="644850"/>
                      <a:pt x="184950" y="728100"/>
                      <a:pt x="166500" y="734850"/>
                    </a:cubicBezTo>
                    <a:cubicBezTo>
                      <a:pt x="160200" y="705600"/>
                      <a:pt x="120600" y="541350"/>
                      <a:pt x="104400" y="468900"/>
                    </a:cubicBezTo>
                    <a:cubicBezTo>
                      <a:pt x="67500" y="314550"/>
                      <a:pt x="40500" y="153900"/>
                      <a:pt x="0" y="0"/>
                    </a:cubicBezTo>
                    <a:close/>
                  </a:path>
                </a:pathLst>
              </a:custGeom>
              <a:solidFill>
                <a:srgbClr val="40352F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" name="Graphic 2">
                <a:extLst>
                  <a:ext uri="{FF2B5EF4-FFF2-40B4-BE49-F238E27FC236}">
                    <a16:creationId xmlns:a16="http://schemas.microsoft.com/office/drawing/2014/main" id="{266A589A-1CC8-4BED-B1D5-3910126FE68B}"/>
                  </a:ext>
                </a:extLst>
              </p:cNvPr>
              <p:cNvGrpSpPr/>
              <p:nvPr/>
            </p:nvGrpSpPr>
            <p:grpSpPr>
              <a:xfrm>
                <a:off x="810242" y="2118035"/>
                <a:ext cx="2579113" cy="3290531"/>
                <a:chOff x="554148" y="170374"/>
                <a:chExt cx="2038873" cy="2601273"/>
              </a:xfrm>
              <a:solidFill>
                <a:srgbClr val="BE7E56"/>
              </a:solidFill>
            </p:grpSpPr>
            <p:sp>
              <p:nvSpPr>
                <p:cNvPr id="31" name="Freeform: Shape 151">
                  <a:extLst>
                    <a:ext uri="{FF2B5EF4-FFF2-40B4-BE49-F238E27FC236}">
                      <a16:creationId xmlns:a16="http://schemas.microsoft.com/office/drawing/2014/main" id="{3564963E-CE91-48E1-81F7-E5C24BC55E1B}"/>
                    </a:ext>
                  </a:extLst>
                </p:cNvPr>
                <p:cNvSpPr/>
                <p:nvPr/>
              </p:nvSpPr>
              <p:spPr>
                <a:xfrm>
                  <a:off x="554148" y="170374"/>
                  <a:ext cx="2038873" cy="2601273"/>
                </a:xfrm>
                <a:custGeom>
                  <a:avLst/>
                  <a:gdLst>
                    <a:gd name="connsiteX0" fmla="*/ 2037914 w 2038873"/>
                    <a:gd name="connsiteY0" fmla="*/ 2055187 h 2601273"/>
                    <a:gd name="connsiteX1" fmla="*/ 1980765 w 2038873"/>
                    <a:gd name="connsiteY1" fmla="*/ 2055637 h 2601273"/>
                    <a:gd name="connsiteX2" fmla="*/ 1883114 w 2038873"/>
                    <a:gd name="connsiteY2" fmla="*/ 2121787 h 2601273"/>
                    <a:gd name="connsiteX3" fmla="*/ 1848465 w 2038873"/>
                    <a:gd name="connsiteY3" fmla="*/ 2125837 h 2601273"/>
                    <a:gd name="connsiteX4" fmla="*/ 1825965 w 2038873"/>
                    <a:gd name="connsiteY4" fmla="*/ 2101537 h 2601273"/>
                    <a:gd name="connsiteX5" fmla="*/ 1842614 w 2038873"/>
                    <a:gd name="connsiteY5" fmla="*/ 2077237 h 2601273"/>
                    <a:gd name="connsiteX6" fmla="*/ 1871414 w 2038873"/>
                    <a:gd name="connsiteY6" fmla="*/ 2066887 h 2601273"/>
                    <a:gd name="connsiteX7" fmla="*/ 1942515 w 2038873"/>
                    <a:gd name="connsiteY7" fmla="*/ 2013337 h 2601273"/>
                    <a:gd name="connsiteX8" fmla="*/ 1964114 w 2038873"/>
                    <a:gd name="connsiteY8" fmla="*/ 1931437 h 2601273"/>
                    <a:gd name="connsiteX9" fmla="*/ 1937565 w 2038873"/>
                    <a:gd name="connsiteY9" fmla="*/ 1947187 h 2601273"/>
                    <a:gd name="connsiteX10" fmla="*/ 1690965 w 2038873"/>
                    <a:gd name="connsiteY10" fmla="*/ 1797787 h 2601273"/>
                    <a:gd name="connsiteX11" fmla="*/ 1718864 w 2038873"/>
                    <a:gd name="connsiteY11" fmla="*/ 1669087 h 2601273"/>
                    <a:gd name="connsiteX12" fmla="*/ 1802114 w 2038873"/>
                    <a:gd name="connsiteY12" fmla="*/ 1569637 h 2601273"/>
                    <a:gd name="connsiteX13" fmla="*/ 1763864 w 2038873"/>
                    <a:gd name="connsiteY13" fmla="*/ 1367587 h 2601273"/>
                    <a:gd name="connsiteX14" fmla="*/ 1674315 w 2038873"/>
                    <a:gd name="connsiteY14" fmla="*/ 1292437 h 2601273"/>
                    <a:gd name="connsiteX15" fmla="*/ 1640565 w 2038873"/>
                    <a:gd name="connsiteY15" fmla="*/ 1246987 h 2601273"/>
                    <a:gd name="connsiteX16" fmla="*/ 1681965 w 2038873"/>
                    <a:gd name="connsiteY16" fmla="*/ 1212787 h 2601273"/>
                    <a:gd name="connsiteX17" fmla="*/ 1726065 w 2038873"/>
                    <a:gd name="connsiteY17" fmla="*/ 1141687 h 2601273"/>
                    <a:gd name="connsiteX18" fmla="*/ 1702664 w 2038873"/>
                    <a:gd name="connsiteY18" fmla="*/ 1018837 h 2601273"/>
                    <a:gd name="connsiteX19" fmla="*/ 1625715 w 2038873"/>
                    <a:gd name="connsiteY19" fmla="*/ 914887 h 2601273"/>
                    <a:gd name="connsiteX20" fmla="*/ 1587465 w 2038873"/>
                    <a:gd name="connsiteY20" fmla="*/ 794737 h 2601273"/>
                    <a:gd name="connsiteX21" fmla="*/ 1526265 w 2038873"/>
                    <a:gd name="connsiteY21" fmla="*/ 635887 h 2601273"/>
                    <a:gd name="connsiteX22" fmla="*/ 1431765 w 2038873"/>
                    <a:gd name="connsiteY22" fmla="*/ 488737 h 2601273"/>
                    <a:gd name="connsiteX23" fmla="*/ 1308015 w 2038873"/>
                    <a:gd name="connsiteY23" fmla="*/ 363187 h 2601273"/>
                    <a:gd name="connsiteX24" fmla="*/ 1096965 w 2038873"/>
                    <a:gd name="connsiteY24" fmla="*/ 86437 h 2601273"/>
                    <a:gd name="connsiteX25" fmla="*/ 778364 w 2038873"/>
                    <a:gd name="connsiteY25" fmla="*/ 1387 h 2601273"/>
                    <a:gd name="connsiteX26" fmla="*/ 789614 w 2038873"/>
                    <a:gd name="connsiteY26" fmla="*/ 1837 h 2601273"/>
                    <a:gd name="connsiteX27" fmla="*/ 678914 w 2038873"/>
                    <a:gd name="connsiteY27" fmla="*/ 25687 h 2601273"/>
                    <a:gd name="connsiteX28" fmla="*/ 566864 w 2038873"/>
                    <a:gd name="connsiteY28" fmla="*/ 30187 h 2601273"/>
                    <a:gd name="connsiteX29" fmla="*/ 497114 w 2038873"/>
                    <a:gd name="connsiteY29" fmla="*/ 87787 h 2601273"/>
                    <a:gd name="connsiteX30" fmla="*/ 417464 w 2038873"/>
                    <a:gd name="connsiteY30" fmla="*/ 194887 h 2601273"/>
                    <a:gd name="connsiteX31" fmla="*/ 331514 w 2038873"/>
                    <a:gd name="connsiteY31" fmla="*/ 328087 h 2601273"/>
                    <a:gd name="connsiteX32" fmla="*/ 214964 w 2038873"/>
                    <a:gd name="connsiteY32" fmla="*/ 622387 h 2601273"/>
                    <a:gd name="connsiteX33" fmla="*/ 234764 w 2038873"/>
                    <a:gd name="connsiteY33" fmla="*/ 942337 h 2601273"/>
                    <a:gd name="connsiteX34" fmla="*/ 250964 w 2038873"/>
                    <a:gd name="connsiteY34" fmla="*/ 1066537 h 2601273"/>
                    <a:gd name="connsiteX35" fmla="*/ 192464 w 2038873"/>
                    <a:gd name="connsiteY35" fmla="*/ 1266337 h 2601273"/>
                    <a:gd name="connsiteX36" fmla="*/ 189764 w 2038873"/>
                    <a:gd name="connsiteY36" fmla="*/ 1498987 h 2601273"/>
                    <a:gd name="connsiteX37" fmla="*/ 143864 w 2038873"/>
                    <a:gd name="connsiteY37" fmla="*/ 1606987 h 2601273"/>
                    <a:gd name="connsiteX38" fmla="*/ 67814 w 2038873"/>
                    <a:gd name="connsiteY38" fmla="*/ 1699237 h 2601273"/>
                    <a:gd name="connsiteX39" fmla="*/ 63314 w 2038873"/>
                    <a:gd name="connsiteY39" fmla="*/ 1933687 h 2601273"/>
                    <a:gd name="connsiteX40" fmla="*/ 14714 w 2038873"/>
                    <a:gd name="connsiteY40" fmla="*/ 2010187 h 2601273"/>
                    <a:gd name="connsiteX41" fmla="*/ 91214 w 2038873"/>
                    <a:gd name="connsiteY41" fmla="*/ 2329687 h 2601273"/>
                    <a:gd name="connsiteX42" fmla="*/ 77714 w 2038873"/>
                    <a:gd name="connsiteY42" fmla="*/ 2377837 h 2601273"/>
                    <a:gd name="connsiteX43" fmla="*/ 46214 w 2038873"/>
                    <a:gd name="connsiteY43" fmla="*/ 2423737 h 2601273"/>
                    <a:gd name="connsiteX44" fmla="*/ 116864 w 2038873"/>
                    <a:gd name="connsiteY44" fmla="*/ 2422387 h 2601273"/>
                    <a:gd name="connsiteX45" fmla="*/ 177164 w 2038873"/>
                    <a:gd name="connsiteY45" fmla="*/ 2358037 h 2601273"/>
                    <a:gd name="connsiteX46" fmla="*/ 183914 w 2038873"/>
                    <a:gd name="connsiteY46" fmla="*/ 2263987 h 2601273"/>
                    <a:gd name="connsiteX47" fmla="*/ 166364 w 2038873"/>
                    <a:gd name="connsiteY47" fmla="*/ 2087137 h 2601273"/>
                    <a:gd name="connsiteX48" fmla="*/ 241964 w 2038873"/>
                    <a:gd name="connsiteY48" fmla="*/ 2082637 h 2601273"/>
                    <a:gd name="connsiteX49" fmla="*/ 286964 w 2038873"/>
                    <a:gd name="connsiteY49" fmla="*/ 2149687 h 2601273"/>
                    <a:gd name="connsiteX50" fmla="*/ 406214 w 2038873"/>
                    <a:gd name="connsiteY50" fmla="*/ 2377387 h 2601273"/>
                    <a:gd name="connsiteX51" fmla="*/ 408014 w 2038873"/>
                    <a:gd name="connsiteY51" fmla="*/ 2499787 h 2601273"/>
                    <a:gd name="connsiteX52" fmla="*/ 378764 w 2038873"/>
                    <a:gd name="connsiteY52" fmla="*/ 2558737 h 2601273"/>
                    <a:gd name="connsiteX53" fmla="*/ 377864 w 2038873"/>
                    <a:gd name="connsiteY53" fmla="*/ 2601037 h 2601273"/>
                    <a:gd name="connsiteX54" fmla="*/ 397664 w 2038873"/>
                    <a:gd name="connsiteY54" fmla="*/ 2597887 h 2601273"/>
                    <a:gd name="connsiteX55" fmla="*/ 522314 w 2038873"/>
                    <a:gd name="connsiteY55" fmla="*/ 2533087 h 2601273"/>
                    <a:gd name="connsiteX56" fmla="*/ 535364 w 2038873"/>
                    <a:gd name="connsiteY56" fmla="*/ 2264887 h 2601273"/>
                    <a:gd name="connsiteX57" fmla="*/ 478664 w 2038873"/>
                    <a:gd name="connsiteY57" fmla="*/ 2108287 h 2601273"/>
                    <a:gd name="connsiteX58" fmla="*/ 516014 w 2038873"/>
                    <a:gd name="connsiteY58" fmla="*/ 2028187 h 2601273"/>
                    <a:gd name="connsiteX59" fmla="*/ 575864 w 2038873"/>
                    <a:gd name="connsiteY59" fmla="*/ 2098837 h 2601273"/>
                    <a:gd name="connsiteX60" fmla="*/ 668564 w 2038873"/>
                    <a:gd name="connsiteY60" fmla="*/ 2166337 h 2601273"/>
                    <a:gd name="connsiteX61" fmla="*/ 720764 w 2038873"/>
                    <a:gd name="connsiteY61" fmla="*/ 2190187 h 2601273"/>
                    <a:gd name="connsiteX62" fmla="*/ 727064 w 2038873"/>
                    <a:gd name="connsiteY62" fmla="*/ 2173087 h 2601273"/>
                    <a:gd name="connsiteX63" fmla="*/ 652814 w 2038873"/>
                    <a:gd name="connsiteY63" fmla="*/ 2060137 h 2601273"/>
                    <a:gd name="connsiteX64" fmla="*/ 615014 w 2038873"/>
                    <a:gd name="connsiteY64" fmla="*/ 1882387 h 2601273"/>
                    <a:gd name="connsiteX65" fmla="*/ 655964 w 2038873"/>
                    <a:gd name="connsiteY65" fmla="*/ 1695187 h 2601273"/>
                    <a:gd name="connsiteX66" fmla="*/ 704564 w 2038873"/>
                    <a:gd name="connsiteY66" fmla="*/ 1610587 h 2601273"/>
                    <a:gd name="connsiteX67" fmla="*/ 731564 w 2038873"/>
                    <a:gd name="connsiteY67" fmla="*/ 1528237 h 2601273"/>
                    <a:gd name="connsiteX68" fmla="*/ 1146465 w 2038873"/>
                    <a:gd name="connsiteY68" fmla="*/ 1707787 h 2601273"/>
                    <a:gd name="connsiteX69" fmla="*/ 1217565 w 2038873"/>
                    <a:gd name="connsiteY69" fmla="*/ 1829737 h 2601273"/>
                    <a:gd name="connsiteX70" fmla="*/ 1298565 w 2038873"/>
                    <a:gd name="connsiteY70" fmla="*/ 1988587 h 2601273"/>
                    <a:gd name="connsiteX71" fmla="*/ 1486664 w 2038873"/>
                    <a:gd name="connsiteY71" fmla="*/ 2448937 h 2601273"/>
                    <a:gd name="connsiteX72" fmla="*/ 1489364 w 2038873"/>
                    <a:gd name="connsiteY72" fmla="*/ 2553787 h 2601273"/>
                    <a:gd name="connsiteX73" fmla="*/ 1581614 w 2038873"/>
                    <a:gd name="connsiteY73" fmla="*/ 2449387 h 2601273"/>
                    <a:gd name="connsiteX74" fmla="*/ 1516815 w 2038873"/>
                    <a:gd name="connsiteY74" fmla="*/ 2154187 h 2601273"/>
                    <a:gd name="connsiteX75" fmla="*/ 1565864 w 2038873"/>
                    <a:gd name="connsiteY75" fmla="*/ 2184337 h 2601273"/>
                    <a:gd name="connsiteX76" fmla="*/ 1863765 w 2038873"/>
                    <a:gd name="connsiteY76" fmla="*/ 2246437 h 2601273"/>
                    <a:gd name="connsiteX77" fmla="*/ 2037914 w 2038873"/>
                    <a:gd name="connsiteY77" fmla="*/ 2055187 h 2601273"/>
                    <a:gd name="connsiteX78" fmla="*/ 209114 w 2038873"/>
                    <a:gd name="connsiteY78" fmla="*/ 823987 h 2601273"/>
                    <a:gd name="connsiteX79" fmla="*/ 209114 w 2038873"/>
                    <a:gd name="connsiteY79" fmla="*/ 823987 h 2601273"/>
                    <a:gd name="connsiteX80" fmla="*/ 209114 w 2038873"/>
                    <a:gd name="connsiteY80" fmla="*/ 823987 h 2601273"/>
                    <a:gd name="connsiteX81" fmla="*/ 209114 w 2038873"/>
                    <a:gd name="connsiteY81" fmla="*/ 823987 h 2601273"/>
                    <a:gd name="connsiteX82" fmla="*/ 209114 w 2038873"/>
                    <a:gd name="connsiteY82" fmla="*/ 823987 h 2601273"/>
                    <a:gd name="connsiteX83" fmla="*/ 209114 w 2038873"/>
                    <a:gd name="connsiteY83" fmla="*/ 823987 h 2601273"/>
                    <a:gd name="connsiteX84" fmla="*/ 846314 w 2038873"/>
                    <a:gd name="connsiteY84" fmla="*/ 1749187 h 2601273"/>
                    <a:gd name="connsiteX85" fmla="*/ 844964 w 2038873"/>
                    <a:gd name="connsiteY85" fmla="*/ 1725337 h 2601273"/>
                    <a:gd name="connsiteX86" fmla="*/ 844514 w 2038873"/>
                    <a:gd name="connsiteY86" fmla="*/ 1724437 h 2601273"/>
                    <a:gd name="connsiteX87" fmla="*/ 846764 w 2038873"/>
                    <a:gd name="connsiteY87" fmla="*/ 1727137 h 2601273"/>
                    <a:gd name="connsiteX88" fmla="*/ 846314 w 2038873"/>
                    <a:gd name="connsiteY88" fmla="*/ 1749187 h 260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</a:cxnLst>
                  <a:rect l="l" t="t" r="r" b="b"/>
                  <a:pathLst>
                    <a:path w="2038873" h="2601273">
                      <a:moveTo>
                        <a:pt x="2037914" y="2055187"/>
                      </a:moveTo>
                      <a:cubicBezTo>
                        <a:pt x="2032965" y="2008837"/>
                        <a:pt x="1997414" y="2036737"/>
                        <a:pt x="1980765" y="2055637"/>
                      </a:cubicBezTo>
                      <a:cubicBezTo>
                        <a:pt x="1954664" y="2085787"/>
                        <a:pt x="1920914" y="2108737"/>
                        <a:pt x="1883114" y="2121787"/>
                      </a:cubicBezTo>
                      <a:cubicBezTo>
                        <a:pt x="1871864" y="2125387"/>
                        <a:pt x="1859715" y="2128537"/>
                        <a:pt x="1848465" y="2125837"/>
                      </a:cubicBezTo>
                      <a:cubicBezTo>
                        <a:pt x="1836765" y="2123137"/>
                        <a:pt x="1826414" y="2113237"/>
                        <a:pt x="1825965" y="2101537"/>
                      </a:cubicBezTo>
                      <a:cubicBezTo>
                        <a:pt x="1825965" y="2091187"/>
                        <a:pt x="1833614" y="2082187"/>
                        <a:pt x="1842614" y="2077237"/>
                      </a:cubicBezTo>
                      <a:cubicBezTo>
                        <a:pt x="1851614" y="2072287"/>
                        <a:pt x="1861965" y="2070037"/>
                        <a:pt x="1871414" y="2066887"/>
                      </a:cubicBezTo>
                      <a:cubicBezTo>
                        <a:pt x="1900215" y="2057887"/>
                        <a:pt x="1925414" y="2038087"/>
                        <a:pt x="1942515" y="2013337"/>
                      </a:cubicBezTo>
                      <a:cubicBezTo>
                        <a:pt x="1950614" y="2001637"/>
                        <a:pt x="1982565" y="1941787"/>
                        <a:pt x="1964114" y="1931437"/>
                      </a:cubicBezTo>
                      <a:cubicBezTo>
                        <a:pt x="1952864" y="1925137"/>
                        <a:pt x="1944315" y="1939087"/>
                        <a:pt x="1937565" y="1947187"/>
                      </a:cubicBezTo>
                      <a:cubicBezTo>
                        <a:pt x="1836765" y="2064187"/>
                        <a:pt x="1699965" y="1899487"/>
                        <a:pt x="1690965" y="1797787"/>
                      </a:cubicBezTo>
                      <a:cubicBezTo>
                        <a:pt x="1686914" y="1753237"/>
                        <a:pt x="1697265" y="1708237"/>
                        <a:pt x="1718864" y="1669087"/>
                      </a:cubicBezTo>
                      <a:cubicBezTo>
                        <a:pt x="1740015" y="1630837"/>
                        <a:pt x="1785465" y="1607887"/>
                        <a:pt x="1802114" y="1569637"/>
                      </a:cubicBezTo>
                      <a:cubicBezTo>
                        <a:pt x="1830015" y="1503937"/>
                        <a:pt x="1811565" y="1418887"/>
                        <a:pt x="1763864" y="1367587"/>
                      </a:cubicBezTo>
                      <a:cubicBezTo>
                        <a:pt x="1737315" y="1338787"/>
                        <a:pt x="1702664" y="1318987"/>
                        <a:pt x="1674315" y="1292437"/>
                      </a:cubicBezTo>
                      <a:cubicBezTo>
                        <a:pt x="1664414" y="1282987"/>
                        <a:pt x="1639664" y="1262737"/>
                        <a:pt x="1640565" y="1246987"/>
                      </a:cubicBezTo>
                      <a:cubicBezTo>
                        <a:pt x="1641914" y="1228087"/>
                        <a:pt x="1668914" y="1222237"/>
                        <a:pt x="1681965" y="1212787"/>
                      </a:cubicBezTo>
                      <a:cubicBezTo>
                        <a:pt x="1704914" y="1195687"/>
                        <a:pt x="1720664" y="1169587"/>
                        <a:pt x="1726065" y="1141687"/>
                      </a:cubicBezTo>
                      <a:cubicBezTo>
                        <a:pt x="1734614" y="1099837"/>
                        <a:pt x="1722914" y="1056187"/>
                        <a:pt x="1702664" y="1018837"/>
                      </a:cubicBezTo>
                      <a:cubicBezTo>
                        <a:pt x="1681965" y="980587"/>
                        <a:pt x="1646414" y="951787"/>
                        <a:pt x="1625715" y="914887"/>
                      </a:cubicBezTo>
                      <a:cubicBezTo>
                        <a:pt x="1605465" y="878437"/>
                        <a:pt x="1598265" y="834337"/>
                        <a:pt x="1587465" y="794737"/>
                      </a:cubicBezTo>
                      <a:cubicBezTo>
                        <a:pt x="1572614" y="739837"/>
                        <a:pt x="1551914" y="686287"/>
                        <a:pt x="1526265" y="635887"/>
                      </a:cubicBezTo>
                      <a:cubicBezTo>
                        <a:pt x="1500164" y="583687"/>
                        <a:pt x="1468215" y="534637"/>
                        <a:pt x="1431765" y="488737"/>
                      </a:cubicBezTo>
                      <a:cubicBezTo>
                        <a:pt x="1394414" y="441937"/>
                        <a:pt x="1348515" y="406387"/>
                        <a:pt x="1308015" y="363187"/>
                      </a:cubicBezTo>
                      <a:cubicBezTo>
                        <a:pt x="1227914" y="277687"/>
                        <a:pt x="1191914" y="161587"/>
                        <a:pt x="1096965" y="86437"/>
                      </a:cubicBezTo>
                      <a:cubicBezTo>
                        <a:pt x="1009215" y="17137"/>
                        <a:pt x="887264" y="-6263"/>
                        <a:pt x="778364" y="1387"/>
                      </a:cubicBezTo>
                      <a:cubicBezTo>
                        <a:pt x="781964" y="1387"/>
                        <a:pt x="786014" y="1837"/>
                        <a:pt x="789614" y="1837"/>
                      </a:cubicBezTo>
                      <a:cubicBezTo>
                        <a:pt x="754514" y="37"/>
                        <a:pt x="714014" y="22087"/>
                        <a:pt x="678914" y="25687"/>
                      </a:cubicBezTo>
                      <a:cubicBezTo>
                        <a:pt x="641564" y="29737"/>
                        <a:pt x="603314" y="20287"/>
                        <a:pt x="566864" y="30187"/>
                      </a:cubicBezTo>
                      <a:cubicBezTo>
                        <a:pt x="534464" y="39187"/>
                        <a:pt x="517814" y="63487"/>
                        <a:pt x="497114" y="87787"/>
                      </a:cubicBezTo>
                      <a:cubicBezTo>
                        <a:pt x="468314" y="121987"/>
                        <a:pt x="441314" y="157087"/>
                        <a:pt x="417464" y="194887"/>
                      </a:cubicBezTo>
                      <a:cubicBezTo>
                        <a:pt x="389114" y="239437"/>
                        <a:pt x="360314" y="283987"/>
                        <a:pt x="331514" y="328087"/>
                      </a:cubicBezTo>
                      <a:cubicBezTo>
                        <a:pt x="273914" y="417187"/>
                        <a:pt x="232964" y="517537"/>
                        <a:pt x="214964" y="622387"/>
                      </a:cubicBezTo>
                      <a:cubicBezTo>
                        <a:pt x="195614" y="733537"/>
                        <a:pt x="213164" y="833437"/>
                        <a:pt x="234764" y="942337"/>
                      </a:cubicBezTo>
                      <a:cubicBezTo>
                        <a:pt x="242864" y="983287"/>
                        <a:pt x="250964" y="1024687"/>
                        <a:pt x="250964" y="1066537"/>
                      </a:cubicBezTo>
                      <a:cubicBezTo>
                        <a:pt x="250514" y="1141687"/>
                        <a:pt x="212714" y="1197487"/>
                        <a:pt x="192464" y="1266337"/>
                      </a:cubicBezTo>
                      <a:cubicBezTo>
                        <a:pt x="169514" y="1343287"/>
                        <a:pt x="164564" y="1422037"/>
                        <a:pt x="189764" y="1498987"/>
                      </a:cubicBezTo>
                      <a:cubicBezTo>
                        <a:pt x="197864" y="1523287"/>
                        <a:pt x="156464" y="1586737"/>
                        <a:pt x="143864" y="1606987"/>
                      </a:cubicBezTo>
                      <a:cubicBezTo>
                        <a:pt x="123614" y="1639837"/>
                        <a:pt x="84464" y="1666387"/>
                        <a:pt x="67814" y="1699237"/>
                      </a:cubicBezTo>
                      <a:cubicBezTo>
                        <a:pt x="30914" y="1771237"/>
                        <a:pt x="100214" y="1858087"/>
                        <a:pt x="63314" y="1933687"/>
                      </a:cubicBezTo>
                      <a:cubicBezTo>
                        <a:pt x="50264" y="1960687"/>
                        <a:pt x="29564" y="1983637"/>
                        <a:pt x="14714" y="2010187"/>
                      </a:cubicBezTo>
                      <a:cubicBezTo>
                        <a:pt x="-46486" y="2119087"/>
                        <a:pt x="103814" y="2215837"/>
                        <a:pt x="91214" y="2329687"/>
                      </a:cubicBezTo>
                      <a:cubicBezTo>
                        <a:pt x="89414" y="2346337"/>
                        <a:pt x="84914" y="2362987"/>
                        <a:pt x="77714" y="2377837"/>
                      </a:cubicBezTo>
                      <a:cubicBezTo>
                        <a:pt x="71864" y="2389987"/>
                        <a:pt x="46214" y="2411587"/>
                        <a:pt x="46214" y="2423737"/>
                      </a:cubicBezTo>
                      <a:cubicBezTo>
                        <a:pt x="46664" y="2454787"/>
                        <a:pt x="102464" y="2429587"/>
                        <a:pt x="116864" y="2422387"/>
                      </a:cubicBezTo>
                      <a:cubicBezTo>
                        <a:pt x="143414" y="2408887"/>
                        <a:pt x="165464" y="2385487"/>
                        <a:pt x="177164" y="2358037"/>
                      </a:cubicBezTo>
                      <a:cubicBezTo>
                        <a:pt x="189314" y="2328337"/>
                        <a:pt x="189764" y="2295487"/>
                        <a:pt x="183914" y="2263987"/>
                      </a:cubicBezTo>
                      <a:cubicBezTo>
                        <a:pt x="173564" y="2207737"/>
                        <a:pt x="129914" y="2142487"/>
                        <a:pt x="166364" y="2087137"/>
                      </a:cubicBezTo>
                      <a:cubicBezTo>
                        <a:pt x="187514" y="2055187"/>
                        <a:pt x="217214" y="2053387"/>
                        <a:pt x="241964" y="2082637"/>
                      </a:cubicBezTo>
                      <a:cubicBezTo>
                        <a:pt x="259514" y="2103337"/>
                        <a:pt x="272564" y="2126737"/>
                        <a:pt x="286964" y="2149687"/>
                      </a:cubicBezTo>
                      <a:cubicBezTo>
                        <a:pt x="332414" y="2221687"/>
                        <a:pt x="383714" y="2294137"/>
                        <a:pt x="406214" y="2377387"/>
                      </a:cubicBezTo>
                      <a:cubicBezTo>
                        <a:pt x="417014" y="2417437"/>
                        <a:pt x="419714" y="2459737"/>
                        <a:pt x="408014" y="2499787"/>
                      </a:cubicBezTo>
                      <a:cubicBezTo>
                        <a:pt x="401714" y="2520937"/>
                        <a:pt x="391364" y="2540737"/>
                        <a:pt x="378764" y="2558737"/>
                      </a:cubicBezTo>
                      <a:cubicBezTo>
                        <a:pt x="369314" y="2571787"/>
                        <a:pt x="346364" y="2597437"/>
                        <a:pt x="377864" y="2601037"/>
                      </a:cubicBezTo>
                      <a:cubicBezTo>
                        <a:pt x="384614" y="2601937"/>
                        <a:pt x="391364" y="2600137"/>
                        <a:pt x="397664" y="2597887"/>
                      </a:cubicBezTo>
                      <a:cubicBezTo>
                        <a:pt x="442664" y="2584387"/>
                        <a:pt x="485864" y="2562787"/>
                        <a:pt x="522314" y="2533087"/>
                      </a:cubicBezTo>
                      <a:cubicBezTo>
                        <a:pt x="605114" y="2466037"/>
                        <a:pt x="570914" y="2349037"/>
                        <a:pt x="535364" y="2264887"/>
                      </a:cubicBezTo>
                      <a:cubicBezTo>
                        <a:pt x="513764" y="2214037"/>
                        <a:pt x="489464" y="2163187"/>
                        <a:pt x="478664" y="2108287"/>
                      </a:cubicBezTo>
                      <a:cubicBezTo>
                        <a:pt x="474164" y="2085337"/>
                        <a:pt x="466514" y="1971487"/>
                        <a:pt x="516014" y="2028187"/>
                      </a:cubicBezTo>
                      <a:cubicBezTo>
                        <a:pt x="536264" y="2051587"/>
                        <a:pt x="552914" y="2077237"/>
                        <a:pt x="575864" y="2098837"/>
                      </a:cubicBezTo>
                      <a:cubicBezTo>
                        <a:pt x="603764" y="2125387"/>
                        <a:pt x="634814" y="2147887"/>
                        <a:pt x="668564" y="2166337"/>
                      </a:cubicBezTo>
                      <a:cubicBezTo>
                        <a:pt x="680714" y="2173087"/>
                        <a:pt x="706814" y="2191087"/>
                        <a:pt x="720764" y="2190187"/>
                      </a:cubicBezTo>
                      <a:cubicBezTo>
                        <a:pt x="740114" y="2188837"/>
                        <a:pt x="732014" y="2185237"/>
                        <a:pt x="727064" y="2173087"/>
                      </a:cubicBezTo>
                      <a:cubicBezTo>
                        <a:pt x="711764" y="2132587"/>
                        <a:pt x="670814" y="2100637"/>
                        <a:pt x="652814" y="2060137"/>
                      </a:cubicBezTo>
                      <a:cubicBezTo>
                        <a:pt x="628064" y="2004337"/>
                        <a:pt x="615014" y="1943587"/>
                        <a:pt x="615014" y="1882387"/>
                      </a:cubicBezTo>
                      <a:cubicBezTo>
                        <a:pt x="615014" y="1818037"/>
                        <a:pt x="628964" y="1753687"/>
                        <a:pt x="655964" y="1695187"/>
                      </a:cubicBezTo>
                      <a:cubicBezTo>
                        <a:pt x="669464" y="1665937"/>
                        <a:pt x="692414" y="1640287"/>
                        <a:pt x="704564" y="1610587"/>
                      </a:cubicBezTo>
                      <a:cubicBezTo>
                        <a:pt x="715364" y="1584487"/>
                        <a:pt x="721214" y="1554787"/>
                        <a:pt x="731564" y="1528237"/>
                      </a:cubicBezTo>
                      <a:cubicBezTo>
                        <a:pt x="773864" y="1478737"/>
                        <a:pt x="1018215" y="1589437"/>
                        <a:pt x="1146465" y="1707787"/>
                      </a:cubicBezTo>
                      <a:cubicBezTo>
                        <a:pt x="1142414" y="1712737"/>
                        <a:pt x="1213065" y="1820737"/>
                        <a:pt x="1217565" y="1829737"/>
                      </a:cubicBezTo>
                      <a:cubicBezTo>
                        <a:pt x="1244565" y="1882837"/>
                        <a:pt x="1271565" y="1935487"/>
                        <a:pt x="1298565" y="1988587"/>
                      </a:cubicBezTo>
                      <a:cubicBezTo>
                        <a:pt x="1371015" y="2133487"/>
                        <a:pt x="1479465" y="2282887"/>
                        <a:pt x="1486664" y="2448937"/>
                      </a:cubicBezTo>
                      <a:cubicBezTo>
                        <a:pt x="1487565" y="2470987"/>
                        <a:pt x="1468215" y="2541637"/>
                        <a:pt x="1489364" y="2553787"/>
                      </a:cubicBezTo>
                      <a:cubicBezTo>
                        <a:pt x="1524914" y="2574487"/>
                        <a:pt x="1573515" y="2474137"/>
                        <a:pt x="1581614" y="2449387"/>
                      </a:cubicBezTo>
                      <a:cubicBezTo>
                        <a:pt x="1615815" y="2343637"/>
                        <a:pt x="1552364" y="2250037"/>
                        <a:pt x="1516815" y="2154187"/>
                      </a:cubicBezTo>
                      <a:cubicBezTo>
                        <a:pt x="1537965" y="2164087"/>
                        <a:pt x="1551914" y="2174437"/>
                        <a:pt x="1565864" y="2184337"/>
                      </a:cubicBezTo>
                      <a:cubicBezTo>
                        <a:pt x="1651815" y="2243287"/>
                        <a:pt x="1761164" y="2268487"/>
                        <a:pt x="1863765" y="2246437"/>
                      </a:cubicBezTo>
                      <a:cubicBezTo>
                        <a:pt x="1959614" y="2226637"/>
                        <a:pt x="2049164" y="2161837"/>
                        <a:pt x="2037914" y="2055187"/>
                      </a:cubicBezTo>
                      <a:close/>
                      <a:moveTo>
                        <a:pt x="209114" y="823987"/>
                      </a:move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8664" y="823987"/>
                        <a:pt x="209114" y="823987"/>
                      </a:cubicBezTo>
                      <a:cubicBezTo>
                        <a:pt x="208664" y="823987"/>
                        <a:pt x="209114" y="823987"/>
                        <a:pt x="209114" y="823987"/>
                      </a:cubicBezTo>
                      <a:close/>
                      <a:moveTo>
                        <a:pt x="846314" y="1749187"/>
                      </a:moveTo>
                      <a:cubicBezTo>
                        <a:pt x="845864" y="1741087"/>
                        <a:pt x="845414" y="1732987"/>
                        <a:pt x="844964" y="1725337"/>
                      </a:cubicBezTo>
                      <a:cubicBezTo>
                        <a:pt x="844964" y="1724437"/>
                        <a:pt x="844514" y="1723987"/>
                        <a:pt x="844514" y="1724437"/>
                      </a:cubicBezTo>
                      <a:cubicBezTo>
                        <a:pt x="841814" y="1725337"/>
                        <a:pt x="846764" y="1721737"/>
                        <a:pt x="846764" y="1727137"/>
                      </a:cubicBezTo>
                      <a:cubicBezTo>
                        <a:pt x="846314" y="1733887"/>
                        <a:pt x="846314" y="1741537"/>
                        <a:pt x="846314" y="1749187"/>
                      </a:cubicBezTo>
                      <a:close/>
                    </a:path>
                  </a:pathLst>
                </a:custGeom>
                <a:solidFill>
                  <a:srgbClr val="BE7E56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152">
                  <a:extLst>
                    <a:ext uri="{FF2B5EF4-FFF2-40B4-BE49-F238E27FC236}">
                      <a16:creationId xmlns:a16="http://schemas.microsoft.com/office/drawing/2014/main" id="{F9D18605-82F2-4B76-869E-B212C14DB647}"/>
                    </a:ext>
                  </a:extLst>
                </p:cNvPr>
                <p:cNvSpPr/>
                <p:nvPr/>
              </p:nvSpPr>
              <p:spPr>
                <a:xfrm>
                  <a:off x="2099762" y="997060"/>
                  <a:ext cx="8200" cy="21149"/>
                </a:xfrm>
                <a:custGeom>
                  <a:avLst/>
                  <a:gdLst>
                    <a:gd name="connsiteX0" fmla="*/ 0 w 8200"/>
                    <a:gd name="connsiteY0" fmla="*/ 0 h 21149"/>
                    <a:gd name="connsiteX1" fmla="*/ 6750 w 8200"/>
                    <a:gd name="connsiteY1" fmla="*/ 21150 h 21149"/>
                    <a:gd name="connsiteX2" fmla="*/ 0 w 8200"/>
                    <a:gd name="connsiteY2" fmla="*/ 0 h 2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00" h="21149">
                      <a:moveTo>
                        <a:pt x="0" y="0"/>
                      </a:moveTo>
                      <a:cubicBezTo>
                        <a:pt x="2700" y="8100"/>
                        <a:pt x="4050" y="12600"/>
                        <a:pt x="6750" y="21150"/>
                      </a:cubicBezTo>
                      <a:cubicBezTo>
                        <a:pt x="9450" y="9900"/>
                        <a:pt x="9000" y="4950"/>
                        <a:pt x="0" y="0"/>
                      </a:cubicBezTo>
                      <a:close/>
                    </a:path>
                  </a:pathLst>
                </a:custGeom>
                <a:solidFill>
                  <a:srgbClr val="BE7E56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Freeform: Shape 137">
                <a:extLst>
                  <a:ext uri="{FF2B5EF4-FFF2-40B4-BE49-F238E27FC236}">
                    <a16:creationId xmlns:a16="http://schemas.microsoft.com/office/drawing/2014/main" id="{70884273-DDD7-4CE8-B3D3-A7F830E7E41F}"/>
                  </a:ext>
                </a:extLst>
              </p:cNvPr>
              <p:cNvSpPr/>
              <p:nvPr/>
            </p:nvSpPr>
            <p:spPr>
              <a:xfrm>
                <a:off x="541376" y="6213430"/>
                <a:ext cx="124107" cy="240868"/>
              </a:xfrm>
              <a:custGeom>
                <a:avLst/>
                <a:gdLst>
                  <a:gd name="connsiteX0" fmla="*/ 81912 w 98111"/>
                  <a:gd name="connsiteY0" fmla="*/ 242 h 190414"/>
                  <a:gd name="connsiteX1" fmla="*/ 98112 w 98111"/>
                  <a:gd name="connsiteY1" fmla="*/ 181143 h 190414"/>
                  <a:gd name="connsiteX2" fmla="*/ 36462 w 98111"/>
                  <a:gd name="connsiteY2" fmla="*/ 188793 h 190414"/>
                  <a:gd name="connsiteX3" fmla="*/ 13062 w 98111"/>
                  <a:gd name="connsiteY3" fmla="*/ 188793 h 190414"/>
                  <a:gd name="connsiteX4" fmla="*/ 12 w 98111"/>
                  <a:gd name="connsiteY4" fmla="*/ 148293 h 190414"/>
                  <a:gd name="connsiteX5" fmla="*/ 9912 w 98111"/>
                  <a:gd name="connsiteY5" fmla="*/ 107342 h 190414"/>
                  <a:gd name="connsiteX6" fmla="*/ 59412 w 98111"/>
                  <a:gd name="connsiteY6" fmla="*/ 15092 h 190414"/>
                  <a:gd name="connsiteX7" fmla="*/ 81912 w 98111"/>
                  <a:gd name="connsiteY7" fmla="*/ 242 h 19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111" h="190414">
                    <a:moveTo>
                      <a:pt x="81912" y="242"/>
                    </a:moveTo>
                    <a:cubicBezTo>
                      <a:pt x="66162" y="59642"/>
                      <a:pt x="76962" y="123543"/>
                      <a:pt x="98112" y="181143"/>
                    </a:cubicBezTo>
                    <a:cubicBezTo>
                      <a:pt x="94062" y="185192"/>
                      <a:pt x="45462" y="187442"/>
                      <a:pt x="36462" y="188793"/>
                    </a:cubicBezTo>
                    <a:cubicBezTo>
                      <a:pt x="28812" y="189692"/>
                      <a:pt x="20712" y="191942"/>
                      <a:pt x="13062" y="188793"/>
                    </a:cubicBezTo>
                    <a:cubicBezTo>
                      <a:pt x="-888" y="178442"/>
                      <a:pt x="12" y="162692"/>
                      <a:pt x="12" y="148293"/>
                    </a:cubicBezTo>
                    <a:cubicBezTo>
                      <a:pt x="12" y="134342"/>
                      <a:pt x="2712" y="119942"/>
                      <a:pt x="9912" y="107342"/>
                    </a:cubicBezTo>
                    <a:cubicBezTo>
                      <a:pt x="27462" y="77192"/>
                      <a:pt x="46812" y="47942"/>
                      <a:pt x="59412" y="15092"/>
                    </a:cubicBezTo>
                    <a:cubicBezTo>
                      <a:pt x="63012" y="6992"/>
                      <a:pt x="69762" y="-1558"/>
                      <a:pt x="81912" y="242"/>
                    </a:cubicBezTo>
                    <a:close/>
                  </a:path>
                </a:pathLst>
              </a:custGeom>
              <a:solidFill>
                <a:srgbClr val="CBCBCB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38">
                <a:extLst>
                  <a:ext uri="{FF2B5EF4-FFF2-40B4-BE49-F238E27FC236}">
                    <a16:creationId xmlns:a16="http://schemas.microsoft.com/office/drawing/2014/main" id="{CEEE6136-7F85-4961-B1DB-B6731D04AF76}"/>
                  </a:ext>
                </a:extLst>
              </p:cNvPr>
              <p:cNvSpPr/>
              <p:nvPr/>
            </p:nvSpPr>
            <p:spPr>
              <a:xfrm>
                <a:off x="691101" y="5412253"/>
                <a:ext cx="421326" cy="483280"/>
              </a:xfrm>
              <a:custGeom>
                <a:avLst/>
                <a:gdLst>
                  <a:gd name="connsiteX0" fmla="*/ 318600 w 333072"/>
                  <a:gd name="connsiteY0" fmla="*/ 351000 h 382049"/>
                  <a:gd name="connsiteX1" fmla="*/ 327150 w 333072"/>
                  <a:gd name="connsiteY1" fmla="*/ 382050 h 382049"/>
                  <a:gd name="connsiteX2" fmla="*/ 189450 w 333072"/>
                  <a:gd name="connsiteY2" fmla="*/ 252000 h 382049"/>
                  <a:gd name="connsiteX3" fmla="*/ 22050 w 333072"/>
                  <a:gd name="connsiteY3" fmla="*/ 47250 h 382049"/>
                  <a:gd name="connsiteX4" fmla="*/ 0 w 333072"/>
                  <a:gd name="connsiteY4" fmla="*/ 21150 h 382049"/>
                  <a:gd name="connsiteX5" fmla="*/ 26550 w 333072"/>
                  <a:gd name="connsiteY5" fmla="*/ 0 h 382049"/>
                  <a:gd name="connsiteX6" fmla="*/ 318600 w 333072"/>
                  <a:gd name="connsiteY6" fmla="*/ 351000 h 382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3072" h="382049">
                    <a:moveTo>
                      <a:pt x="318600" y="351000"/>
                    </a:moveTo>
                    <a:cubicBezTo>
                      <a:pt x="327150" y="360900"/>
                      <a:pt x="341100" y="367200"/>
                      <a:pt x="327150" y="382050"/>
                    </a:cubicBezTo>
                    <a:cubicBezTo>
                      <a:pt x="270900" y="350100"/>
                      <a:pt x="230400" y="300600"/>
                      <a:pt x="189450" y="252000"/>
                    </a:cubicBezTo>
                    <a:cubicBezTo>
                      <a:pt x="132750" y="184500"/>
                      <a:pt x="78750" y="115200"/>
                      <a:pt x="22050" y="47250"/>
                    </a:cubicBezTo>
                    <a:cubicBezTo>
                      <a:pt x="16200" y="40500"/>
                      <a:pt x="5400" y="28800"/>
                      <a:pt x="0" y="21150"/>
                    </a:cubicBezTo>
                    <a:cubicBezTo>
                      <a:pt x="9450" y="12150"/>
                      <a:pt x="17100" y="5850"/>
                      <a:pt x="26550" y="0"/>
                    </a:cubicBezTo>
                    <a:cubicBezTo>
                      <a:pt x="38700" y="13500"/>
                      <a:pt x="313200" y="343800"/>
                      <a:pt x="318600" y="351000"/>
                    </a:cubicBezTo>
                    <a:close/>
                  </a:path>
                </a:pathLst>
              </a:custGeom>
              <a:solidFill>
                <a:srgbClr val="FDDCA5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39">
                <a:extLst>
                  <a:ext uri="{FF2B5EF4-FFF2-40B4-BE49-F238E27FC236}">
                    <a16:creationId xmlns:a16="http://schemas.microsoft.com/office/drawing/2014/main" id="{AC3BE312-4D25-4EBD-8CEE-31BDDDD6ADEF}"/>
                  </a:ext>
                </a:extLst>
              </p:cNvPr>
              <p:cNvSpPr/>
              <p:nvPr/>
            </p:nvSpPr>
            <p:spPr>
              <a:xfrm>
                <a:off x="673453" y="5433315"/>
                <a:ext cx="431480" cy="462219"/>
              </a:xfrm>
              <a:custGeom>
                <a:avLst/>
                <a:gdLst>
                  <a:gd name="connsiteX0" fmla="*/ 18900 w 341099"/>
                  <a:gd name="connsiteY0" fmla="*/ 0 h 365399"/>
                  <a:gd name="connsiteX1" fmla="*/ 236250 w 341099"/>
                  <a:gd name="connsiteY1" fmla="*/ 265050 h 365399"/>
                  <a:gd name="connsiteX2" fmla="*/ 332100 w 341099"/>
                  <a:gd name="connsiteY2" fmla="*/ 355950 h 365399"/>
                  <a:gd name="connsiteX3" fmla="*/ 341100 w 341099"/>
                  <a:gd name="connsiteY3" fmla="*/ 365400 h 365399"/>
                  <a:gd name="connsiteX4" fmla="*/ 264600 w 341099"/>
                  <a:gd name="connsiteY4" fmla="*/ 334800 h 365399"/>
                  <a:gd name="connsiteX5" fmla="*/ 0 w 341099"/>
                  <a:gd name="connsiteY5" fmla="*/ 14850 h 365399"/>
                  <a:gd name="connsiteX6" fmla="*/ 18900 w 341099"/>
                  <a:gd name="connsiteY6" fmla="*/ 0 h 36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99" h="365399">
                    <a:moveTo>
                      <a:pt x="18900" y="0"/>
                    </a:moveTo>
                    <a:cubicBezTo>
                      <a:pt x="35550" y="19350"/>
                      <a:pt x="177300" y="194400"/>
                      <a:pt x="236250" y="265050"/>
                    </a:cubicBezTo>
                    <a:cubicBezTo>
                      <a:pt x="264600" y="298800"/>
                      <a:pt x="297000" y="328950"/>
                      <a:pt x="332100" y="355950"/>
                    </a:cubicBezTo>
                    <a:cubicBezTo>
                      <a:pt x="335700" y="358650"/>
                      <a:pt x="339750" y="360450"/>
                      <a:pt x="341100" y="365400"/>
                    </a:cubicBezTo>
                    <a:cubicBezTo>
                      <a:pt x="313650" y="360000"/>
                      <a:pt x="291150" y="342900"/>
                      <a:pt x="264600" y="334800"/>
                    </a:cubicBezTo>
                    <a:cubicBezTo>
                      <a:pt x="222750" y="294300"/>
                      <a:pt x="13950" y="32850"/>
                      <a:pt x="0" y="14850"/>
                    </a:cubicBezTo>
                    <a:cubicBezTo>
                      <a:pt x="4950" y="9000"/>
                      <a:pt x="12150" y="4950"/>
                      <a:pt x="18900" y="0"/>
                    </a:cubicBezTo>
                    <a:close/>
                  </a:path>
                </a:pathLst>
              </a:custGeom>
              <a:solidFill>
                <a:srgbClr val="BCA17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40">
                <a:extLst>
                  <a:ext uri="{FF2B5EF4-FFF2-40B4-BE49-F238E27FC236}">
                    <a16:creationId xmlns:a16="http://schemas.microsoft.com/office/drawing/2014/main" id="{4D0B4980-8F21-48AB-BE1E-E6979003BCF7}"/>
                  </a:ext>
                </a:extLst>
              </p:cNvPr>
              <p:cNvSpPr/>
              <p:nvPr/>
            </p:nvSpPr>
            <p:spPr>
              <a:xfrm>
                <a:off x="981979" y="5618173"/>
                <a:ext cx="119898" cy="147005"/>
              </a:xfrm>
              <a:custGeom>
                <a:avLst/>
                <a:gdLst>
                  <a:gd name="connsiteX0" fmla="*/ 37800 w 94783"/>
                  <a:gd name="connsiteY0" fmla="*/ 116213 h 116212"/>
                  <a:gd name="connsiteX1" fmla="*/ 0 w 94783"/>
                  <a:gd name="connsiteY1" fmla="*/ 70313 h 116212"/>
                  <a:gd name="connsiteX2" fmla="*/ 80100 w 94783"/>
                  <a:gd name="connsiteY2" fmla="*/ 3262 h 116212"/>
                  <a:gd name="connsiteX3" fmla="*/ 93600 w 94783"/>
                  <a:gd name="connsiteY3" fmla="*/ 6863 h 116212"/>
                  <a:gd name="connsiteX4" fmla="*/ 37800 w 94783"/>
                  <a:gd name="connsiteY4" fmla="*/ 116213 h 11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783" h="116212">
                    <a:moveTo>
                      <a:pt x="37800" y="116213"/>
                    </a:moveTo>
                    <a:cubicBezTo>
                      <a:pt x="25200" y="100912"/>
                      <a:pt x="12600" y="85613"/>
                      <a:pt x="0" y="70313"/>
                    </a:cubicBezTo>
                    <a:cubicBezTo>
                      <a:pt x="22950" y="43313"/>
                      <a:pt x="52200" y="24412"/>
                      <a:pt x="80100" y="3262"/>
                    </a:cubicBezTo>
                    <a:cubicBezTo>
                      <a:pt x="84600" y="113"/>
                      <a:pt x="90450" y="-3488"/>
                      <a:pt x="93600" y="6863"/>
                    </a:cubicBezTo>
                    <a:cubicBezTo>
                      <a:pt x="101700" y="35213"/>
                      <a:pt x="66600" y="104963"/>
                      <a:pt x="37800" y="116213"/>
                    </a:cubicBezTo>
                    <a:close/>
                  </a:path>
                </a:pathLst>
              </a:custGeom>
              <a:solidFill>
                <a:srgbClr val="4D403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141">
                <a:extLst>
                  <a:ext uri="{FF2B5EF4-FFF2-40B4-BE49-F238E27FC236}">
                    <a16:creationId xmlns:a16="http://schemas.microsoft.com/office/drawing/2014/main" id="{AA1F7EF0-4B6F-436B-9956-B5A306EBD2C9}"/>
                  </a:ext>
                </a:extLst>
              </p:cNvPr>
              <p:cNvSpPr/>
              <p:nvPr/>
            </p:nvSpPr>
            <p:spPr>
              <a:xfrm>
                <a:off x="1205604" y="2416015"/>
                <a:ext cx="1527537" cy="2908574"/>
              </a:xfrm>
              <a:custGeom>
                <a:avLst/>
                <a:gdLst>
                  <a:gd name="connsiteX0" fmla="*/ 1196617 w 1207568"/>
                  <a:gd name="connsiteY0" fmla="*/ 2076124 h 2299323"/>
                  <a:gd name="connsiteX1" fmla="*/ 1035517 w 1207568"/>
                  <a:gd name="connsiteY1" fmla="*/ 1650874 h 2299323"/>
                  <a:gd name="connsiteX2" fmla="*/ 949567 w 1207568"/>
                  <a:gd name="connsiteY2" fmla="*/ 1429474 h 2299323"/>
                  <a:gd name="connsiteX3" fmla="*/ 938767 w 1207568"/>
                  <a:gd name="connsiteY3" fmla="*/ 1213024 h 2299323"/>
                  <a:gd name="connsiteX4" fmla="*/ 1037317 w 1207568"/>
                  <a:gd name="connsiteY4" fmla="*/ 1175224 h 2299323"/>
                  <a:gd name="connsiteX5" fmla="*/ 1096267 w 1207568"/>
                  <a:gd name="connsiteY5" fmla="*/ 1232823 h 2299323"/>
                  <a:gd name="connsiteX6" fmla="*/ 1179967 w 1207568"/>
                  <a:gd name="connsiteY6" fmla="*/ 1373224 h 2299323"/>
                  <a:gd name="connsiteX7" fmla="*/ 1193017 w 1207568"/>
                  <a:gd name="connsiteY7" fmla="*/ 1385374 h 2299323"/>
                  <a:gd name="connsiteX8" fmla="*/ 1099417 w 1207568"/>
                  <a:gd name="connsiteY8" fmla="*/ 1091524 h 2299323"/>
                  <a:gd name="connsiteX9" fmla="*/ 1023367 w 1207568"/>
                  <a:gd name="connsiteY9" fmla="*/ 878674 h 2299323"/>
                  <a:gd name="connsiteX10" fmla="*/ 1047217 w 1207568"/>
                  <a:gd name="connsiteY10" fmla="*/ 714424 h 2299323"/>
                  <a:gd name="connsiteX11" fmla="*/ 1077367 w 1207568"/>
                  <a:gd name="connsiteY11" fmla="*/ 834123 h 2299323"/>
                  <a:gd name="connsiteX12" fmla="*/ 1114267 w 1207568"/>
                  <a:gd name="connsiteY12" fmla="*/ 763473 h 2299323"/>
                  <a:gd name="connsiteX13" fmla="*/ 1037767 w 1207568"/>
                  <a:gd name="connsiteY13" fmla="*/ 531273 h 2299323"/>
                  <a:gd name="connsiteX14" fmla="*/ 851017 w 1207568"/>
                  <a:gd name="connsiteY14" fmla="*/ 424174 h 2299323"/>
                  <a:gd name="connsiteX15" fmla="*/ 622417 w 1207568"/>
                  <a:gd name="connsiteY15" fmla="*/ 184323 h 2299323"/>
                  <a:gd name="connsiteX16" fmla="*/ 513967 w 1207568"/>
                  <a:gd name="connsiteY16" fmla="*/ 37623 h 2299323"/>
                  <a:gd name="connsiteX17" fmla="*/ 313717 w 1207568"/>
                  <a:gd name="connsiteY17" fmla="*/ 33123 h 2299323"/>
                  <a:gd name="connsiteX18" fmla="*/ 239017 w 1207568"/>
                  <a:gd name="connsiteY18" fmla="*/ 37173 h 2299323"/>
                  <a:gd name="connsiteX19" fmla="*/ 182317 w 1207568"/>
                  <a:gd name="connsiteY19" fmla="*/ 70923 h 2299323"/>
                  <a:gd name="connsiteX20" fmla="*/ 114367 w 1207568"/>
                  <a:gd name="connsiteY20" fmla="*/ 192423 h 2299323"/>
                  <a:gd name="connsiteX21" fmla="*/ 113917 w 1207568"/>
                  <a:gd name="connsiteY21" fmla="*/ 193773 h 2299323"/>
                  <a:gd name="connsiteX22" fmla="*/ 65317 w 1207568"/>
                  <a:gd name="connsiteY22" fmla="*/ 282423 h 2299323"/>
                  <a:gd name="connsiteX23" fmla="*/ 41917 w 1207568"/>
                  <a:gd name="connsiteY23" fmla="*/ 411573 h 2299323"/>
                  <a:gd name="connsiteX24" fmla="*/ 2767 w 1207568"/>
                  <a:gd name="connsiteY24" fmla="*/ 544324 h 2299323"/>
                  <a:gd name="connsiteX25" fmla="*/ 1867 w 1207568"/>
                  <a:gd name="connsiteY25" fmla="*/ 556924 h 2299323"/>
                  <a:gd name="connsiteX26" fmla="*/ 15817 w 1207568"/>
                  <a:gd name="connsiteY26" fmla="*/ 553773 h 2299323"/>
                  <a:gd name="connsiteX27" fmla="*/ 83767 w 1207568"/>
                  <a:gd name="connsiteY27" fmla="*/ 447573 h 2299323"/>
                  <a:gd name="connsiteX28" fmla="*/ 95467 w 1207568"/>
                  <a:gd name="connsiteY28" fmla="*/ 435873 h 2299323"/>
                  <a:gd name="connsiteX29" fmla="*/ 107167 w 1207568"/>
                  <a:gd name="connsiteY29" fmla="*/ 448023 h 2299323"/>
                  <a:gd name="connsiteX30" fmla="*/ 123367 w 1207568"/>
                  <a:gd name="connsiteY30" fmla="*/ 497973 h 2299323"/>
                  <a:gd name="connsiteX31" fmla="*/ 173767 w 1207568"/>
                  <a:gd name="connsiteY31" fmla="*/ 894873 h 2299323"/>
                  <a:gd name="connsiteX32" fmla="*/ 343867 w 1207568"/>
                  <a:gd name="connsiteY32" fmla="*/ 1233724 h 2299323"/>
                  <a:gd name="connsiteX33" fmla="*/ 228217 w 1207568"/>
                  <a:gd name="connsiteY33" fmla="*/ 1659424 h 2299323"/>
                  <a:gd name="connsiteX34" fmla="*/ 292117 w 1207568"/>
                  <a:gd name="connsiteY34" fmla="*/ 1826374 h 2299323"/>
                  <a:gd name="connsiteX35" fmla="*/ 419017 w 1207568"/>
                  <a:gd name="connsiteY35" fmla="*/ 1946073 h 2299323"/>
                  <a:gd name="connsiteX36" fmla="*/ 351517 w 1207568"/>
                  <a:gd name="connsiteY36" fmla="*/ 1845274 h 2299323"/>
                  <a:gd name="connsiteX37" fmla="*/ 307417 w 1207568"/>
                  <a:gd name="connsiteY37" fmla="*/ 1712974 h 2299323"/>
                  <a:gd name="connsiteX38" fmla="*/ 370867 w 1207568"/>
                  <a:gd name="connsiteY38" fmla="*/ 1428573 h 2299323"/>
                  <a:gd name="connsiteX39" fmla="*/ 417217 w 1207568"/>
                  <a:gd name="connsiteY39" fmla="*/ 1289974 h 2299323"/>
                  <a:gd name="connsiteX40" fmla="*/ 828517 w 1207568"/>
                  <a:gd name="connsiteY40" fmla="*/ 1469974 h 2299323"/>
                  <a:gd name="connsiteX41" fmla="*/ 1008067 w 1207568"/>
                  <a:gd name="connsiteY41" fmla="*/ 1794874 h 2299323"/>
                  <a:gd name="connsiteX42" fmla="*/ 1150717 w 1207568"/>
                  <a:gd name="connsiteY42" fmla="*/ 2087374 h 2299323"/>
                  <a:gd name="connsiteX43" fmla="*/ 1176367 w 1207568"/>
                  <a:gd name="connsiteY43" fmla="*/ 2196724 h 2299323"/>
                  <a:gd name="connsiteX44" fmla="*/ 1170967 w 1207568"/>
                  <a:gd name="connsiteY44" fmla="*/ 2299324 h 2299323"/>
                  <a:gd name="connsiteX45" fmla="*/ 1196617 w 1207568"/>
                  <a:gd name="connsiteY45" fmla="*/ 2076124 h 2299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207568" h="2299323">
                    <a:moveTo>
                      <a:pt x="1196617" y="2076124"/>
                    </a:moveTo>
                    <a:cubicBezTo>
                      <a:pt x="1157017" y="1928974"/>
                      <a:pt x="1100767" y="1788573"/>
                      <a:pt x="1035517" y="1650874"/>
                    </a:cubicBezTo>
                    <a:cubicBezTo>
                      <a:pt x="1001767" y="1579323"/>
                      <a:pt x="969817" y="1506424"/>
                      <a:pt x="949567" y="1429474"/>
                    </a:cubicBezTo>
                    <a:cubicBezTo>
                      <a:pt x="931117" y="1357924"/>
                      <a:pt x="920317" y="1285924"/>
                      <a:pt x="938767" y="1213024"/>
                    </a:cubicBezTo>
                    <a:cubicBezTo>
                      <a:pt x="952267" y="1159024"/>
                      <a:pt x="990967" y="1144624"/>
                      <a:pt x="1037317" y="1175224"/>
                    </a:cubicBezTo>
                    <a:cubicBezTo>
                      <a:pt x="1060717" y="1190974"/>
                      <a:pt x="1079617" y="1211224"/>
                      <a:pt x="1096267" y="1232823"/>
                    </a:cubicBezTo>
                    <a:cubicBezTo>
                      <a:pt x="1130017" y="1276024"/>
                      <a:pt x="1152517" y="1325974"/>
                      <a:pt x="1179967" y="1373224"/>
                    </a:cubicBezTo>
                    <a:cubicBezTo>
                      <a:pt x="1184017" y="1379974"/>
                      <a:pt x="1184917" y="1385374"/>
                      <a:pt x="1193017" y="1385374"/>
                    </a:cubicBezTo>
                    <a:cubicBezTo>
                      <a:pt x="1212367" y="1291323"/>
                      <a:pt x="1139467" y="1172524"/>
                      <a:pt x="1099417" y="1091524"/>
                    </a:cubicBezTo>
                    <a:cubicBezTo>
                      <a:pt x="1066117" y="1024023"/>
                      <a:pt x="1033717" y="953823"/>
                      <a:pt x="1023367" y="878674"/>
                    </a:cubicBezTo>
                    <a:cubicBezTo>
                      <a:pt x="1018867" y="846273"/>
                      <a:pt x="1006267" y="732873"/>
                      <a:pt x="1047217" y="714424"/>
                    </a:cubicBezTo>
                    <a:cubicBezTo>
                      <a:pt x="1088617" y="695523"/>
                      <a:pt x="1078717" y="812523"/>
                      <a:pt x="1077367" y="834123"/>
                    </a:cubicBezTo>
                    <a:cubicBezTo>
                      <a:pt x="1098967" y="817023"/>
                      <a:pt x="1106617" y="788674"/>
                      <a:pt x="1114267" y="763473"/>
                    </a:cubicBezTo>
                    <a:cubicBezTo>
                      <a:pt x="1140367" y="677523"/>
                      <a:pt x="1109767" y="584824"/>
                      <a:pt x="1037767" y="531273"/>
                    </a:cubicBezTo>
                    <a:cubicBezTo>
                      <a:pt x="979717" y="488073"/>
                      <a:pt x="915367" y="456123"/>
                      <a:pt x="851017" y="424174"/>
                    </a:cubicBezTo>
                    <a:cubicBezTo>
                      <a:pt x="751567" y="375123"/>
                      <a:pt x="675067" y="279273"/>
                      <a:pt x="622417" y="184323"/>
                    </a:cubicBezTo>
                    <a:cubicBezTo>
                      <a:pt x="592717" y="130773"/>
                      <a:pt x="562567" y="75423"/>
                      <a:pt x="513967" y="37623"/>
                    </a:cubicBezTo>
                    <a:cubicBezTo>
                      <a:pt x="462217" y="-2877"/>
                      <a:pt x="364567" y="-19527"/>
                      <a:pt x="313717" y="33123"/>
                    </a:cubicBezTo>
                    <a:cubicBezTo>
                      <a:pt x="288967" y="34923"/>
                      <a:pt x="264217" y="35823"/>
                      <a:pt x="239017" y="37173"/>
                    </a:cubicBezTo>
                    <a:cubicBezTo>
                      <a:pt x="214267" y="38523"/>
                      <a:pt x="198067" y="52023"/>
                      <a:pt x="182317" y="70923"/>
                    </a:cubicBezTo>
                    <a:cubicBezTo>
                      <a:pt x="152167" y="107373"/>
                      <a:pt x="129667" y="148323"/>
                      <a:pt x="114367" y="192423"/>
                    </a:cubicBezTo>
                    <a:cubicBezTo>
                      <a:pt x="114367" y="192873"/>
                      <a:pt x="113917" y="193323"/>
                      <a:pt x="113917" y="193773"/>
                    </a:cubicBezTo>
                    <a:cubicBezTo>
                      <a:pt x="88717" y="218523"/>
                      <a:pt x="75667" y="249573"/>
                      <a:pt x="65317" y="282423"/>
                    </a:cubicBezTo>
                    <a:cubicBezTo>
                      <a:pt x="51817" y="324273"/>
                      <a:pt x="48217" y="368373"/>
                      <a:pt x="41917" y="411573"/>
                    </a:cubicBezTo>
                    <a:cubicBezTo>
                      <a:pt x="35167" y="457473"/>
                      <a:pt x="18517" y="500674"/>
                      <a:pt x="2767" y="544324"/>
                    </a:cubicBezTo>
                    <a:cubicBezTo>
                      <a:pt x="1417" y="547924"/>
                      <a:pt x="-2183" y="553324"/>
                      <a:pt x="1867" y="556924"/>
                    </a:cubicBezTo>
                    <a:cubicBezTo>
                      <a:pt x="7267" y="561424"/>
                      <a:pt x="12217" y="556473"/>
                      <a:pt x="15817" y="553773"/>
                    </a:cubicBezTo>
                    <a:cubicBezTo>
                      <a:pt x="33367" y="538473"/>
                      <a:pt x="75667" y="465123"/>
                      <a:pt x="83767" y="447573"/>
                    </a:cubicBezTo>
                    <a:cubicBezTo>
                      <a:pt x="86017" y="442623"/>
                      <a:pt x="87817" y="435424"/>
                      <a:pt x="95467" y="435873"/>
                    </a:cubicBezTo>
                    <a:cubicBezTo>
                      <a:pt x="102667" y="436323"/>
                      <a:pt x="104917" y="442623"/>
                      <a:pt x="107167" y="448023"/>
                    </a:cubicBezTo>
                    <a:cubicBezTo>
                      <a:pt x="113017" y="461523"/>
                      <a:pt x="125167" y="494373"/>
                      <a:pt x="123367" y="497973"/>
                    </a:cubicBezTo>
                    <a:cubicBezTo>
                      <a:pt x="160717" y="628023"/>
                      <a:pt x="118867" y="767523"/>
                      <a:pt x="173767" y="894873"/>
                    </a:cubicBezTo>
                    <a:cubicBezTo>
                      <a:pt x="223267" y="1009624"/>
                      <a:pt x="358267" y="1096024"/>
                      <a:pt x="343867" y="1233724"/>
                    </a:cubicBezTo>
                    <a:cubicBezTo>
                      <a:pt x="328567" y="1381323"/>
                      <a:pt x="224167" y="1509124"/>
                      <a:pt x="228217" y="1659424"/>
                    </a:cubicBezTo>
                    <a:cubicBezTo>
                      <a:pt x="230017" y="1720174"/>
                      <a:pt x="253867" y="1779573"/>
                      <a:pt x="292117" y="1826374"/>
                    </a:cubicBezTo>
                    <a:cubicBezTo>
                      <a:pt x="313717" y="1852924"/>
                      <a:pt x="372217" y="1933924"/>
                      <a:pt x="419017" y="1946073"/>
                    </a:cubicBezTo>
                    <a:cubicBezTo>
                      <a:pt x="407317" y="1922674"/>
                      <a:pt x="370417" y="1880823"/>
                      <a:pt x="351517" y="1845274"/>
                    </a:cubicBezTo>
                    <a:cubicBezTo>
                      <a:pt x="330817" y="1806124"/>
                      <a:pt x="313267" y="1757073"/>
                      <a:pt x="307417" y="1712974"/>
                    </a:cubicBezTo>
                    <a:cubicBezTo>
                      <a:pt x="293467" y="1602724"/>
                      <a:pt x="334417" y="1526224"/>
                      <a:pt x="370867" y="1428573"/>
                    </a:cubicBezTo>
                    <a:cubicBezTo>
                      <a:pt x="387967" y="1382224"/>
                      <a:pt x="405067" y="1336774"/>
                      <a:pt x="417217" y="1289974"/>
                    </a:cubicBezTo>
                    <a:cubicBezTo>
                      <a:pt x="431167" y="1301224"/>
                      <a:pt x="828967" y="1472224"/>
                      <a:pt x="828517" y="1469974"/>
                    </a:cubicBezTo>
                    <a:cubicBezTo>
                      <a:pt x="890167" y="1570323"/>
                      <a:pt x="954517" y="1691374"/>
                      <a:pt x="1008067" y="1794874"/>
                    </a:cubicBezTo>
                    <a:cubicBezTo>
                      <a:pt x="1058467" y="1892073"/>
                      <a:pt x="1123717" y="1980724"/>
                      <a:pt x="1150717" y="2087374"/>
                    </a:cubicBezTo>
                    <a:cubicBezTo>
                      <a:pt x="1159717" y="2122923"/>
                      <a:pt x="1173217" y="2159824"/>
                      <a:pt x="1176367" y="2196724"/>
                    </a:cubicBezTo>
                    <a:cubicBezTo>
                      <a:pt x="1177717" y="2215173"/>
                      <a:pt x="1169617" y="2245324"/>
                      <a:pt x="1170967" y="2299324"/>
                    </a:cubicBezTo>
                    <a:cubicBezTo>
                      <a:pt x="1211017" y="2234074"/>
                      <a:pt x="1215967" y="2149024"/>
                      <a:pt x="1196617" y="2076124"/>
                    </a:cubicBezTo>
                    <a:close/>
                  </a:path>
                </a:pathLst>
              </a:custGeom>
              <a:solidFill>
                <a:srgbClr val="A06A4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42">
                <a:extLst>
                  <a:ext uri="{FF2B5EF4-FFF2-40B4-BE49-F238E27FC236}">
                    <a16:creationId xmlns:a16="http://schemas.microsoft.com/office/drawing/2014/main" id="{C1FC722C-5B35-4323-9A7F-0E3F7FBA95F2}"/>
                  </a:ext>
                </a:extLst>
              </p:cNvPr>
              <p:cNvSpPr/>
              <p:nvPr/>
            </p:nvSpPr>
            <p:spPr>
              <a:xfrm>
                <a:off x="1341544" y="2459929"/>
                <a:ext cx="971895" cy="1317055"/>
              </a:xfrm>
              <a:custGeom>
                <a:avLst/>
                <a:gdLst>
                  <a:gd name="connsiteX0" fmla="*/ 14103 w 768315"/>
                  <a:gd name="connsiteY0" fmla="*/ 166709 h 1041175"/>
                  <a:gd name="connsiteX1" fmla="*/ 82053 w 768315"/>
                  <a:gd name="connsiteY1" fmla="*/ 45209 h 1041175"/>
                  <a:gd name="connsiteX2" fmla="*/ 138753 w 768315"/>
                  <a:gd name="connsiteY2" fmla="*/ 11459 h 1041175"/>
                  <a:gd name="connsiteX3" fmla="*/ 233703 w 768315"/>
                  <a:gd name="connsiteY3" fmla="*/ 5609 h 1041175"/>
                  <a:gd name="connsiteX4" fmla="*/ 312903 w 768315"/>
                  <a:gd name="connsiteY4" fmla="*/ 2909 h 1041175"/>
                  <a:gd name="connsiteX5" fmla="*/ 494253 w 768315"/>
                  <a:gd name="connsiteY5" fmla="*/ 199559 h 1041175"/>
                  <a:gd name="connsiteX6" fmla="*/ 589653 w 768315"/>
                  <a:gd name="connsiteY6" fmla="*/ 305759 h 1041175"/>
                  <a:gd name="connsiteX7" fmla="*/ 644553 w 768315"/>
                  <a:gd name="connsiteY7" fmla="*/ 344009 h 1041175"/>
                  <a:gd name="connsiteX8" fmla="*/ 702153 w 768315"/>
                  <a:gd name="connsiteY8" fmla="*/ 867809 h 1041175"/>
                  <a:gd name="connsiteX9" fmla="*/ 449703 w 768315"/>
                  <a:gd name="connsiteY9" fmla="*/ 1041059 h 1041175"/>
                  <a:gd name="connsiteX10" fmla="*/ 337653 w 768315"/>
                  <a:gd name="connsiteY10" fmla="*/ 1003259 h 1041175"/>
                  <a:gd name="connsiteX11" fmla="*/ 98703 w 768315"/>
                  <a:gd name="connsiteY11" fmla="*/ 746759 h 1041175"/>
                  <a:gd name="connsiteX12" fmla="*/ 46953 w 768315"/>
                  <a:gd name="connsiteY12" fmla="*/ 537509 h 1041175"/>
                  <a:gd name="connsiteX13" fmla="*/ 13203 w 768315"/>
                  <a:gd name="connsiteY13" fmla="*/ 352109 h 1041175"/>
                  <a:gd name="connsiteX14" fmla="*/ 8703 w 768315"/>
                  <a:gd name="connsiteY14" fmla="*/ 182459 h 1041175"/>
                  <a:gd name="connsiteX15" fmla="*/ 14103 w 768315"/>
                  <a:gd name="connsiteY15" fmla="*/ 166709 h 104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315" h="1041175">
                    <a:moveTo>
                      <a:pt x="14103" y="166709"/>
                    </a:moveTo>
                    <a:cubicBezTo>
                      <a:pt x="29853" y="122609"/>
                      <a:pt x="51903" y="81209"/>
                      <a:pt x="82053" y="45209"/>
                    </a:cubicBezTo>
                    <a:cubicBezTo>
                      <a:pt x="97803" y="26309"/>
                      <a:pt x="114003" y="12809"/>
                      <a:pt x="138753" y="11459"/>
                    </a:cubicBezTo>
                    <a:cubicBezTo>
                      <a:pt x="170703" y="10109"/>
                      <a:pt x="202203" y="8759"/>
                      <a:pt x="233703" y="5609"/>
                    </a:cubicBezTo>
                    <a:cubicBezTo>
                      <a:pt x="259353" y="2909"/>
                      <a:pt x="287703" y="-3841"/>
                      <a:pt x="312903" y="2909"/>
                    </a:cubicBezTo>
                    <a:cubicBezTo>
                      <a:pt x="397953" y="26759"/>
                      <a:pt x="446103" y="133409"/>
                      <a:pt x="494253" y="199559"/>
                    </a:cubicBezTo>
                    <a:cubicBezTo>
                      <a:pt x="522153" y="238259"/>
                      <a:pt x="552753" y="275609"/>
                      <a:pt x="589653" y="305759"/>
                    </a:cubicBezTo>
                    <a:cubicBezTo>
                      <a:pt x="606753" y="319709"/>
                      <a:pt x="628803" y="329159"/>
                      <a:pt x="644553" y="344009"/>
                    </a:cubicBezTo>
                    <a:cubicBezTo>
                      <a:pt x="784953" y="478559"/>
                      <a:pt x="808353" y="705359"/>
                      <a:pt x="702153" y="867809"/>
                    </a:cubicBezTo>
                    <a:cubicBezTo>
                      <a:pt x="650403" y="947459"/>
                      <a:pt x="549153" y="1036559"/>
                      <a:pt x="449703" y="1041059"/>
                    </a:cubicBezTo>
                    <a:cubicBezTo>
                      <a:pt x="407853" y="1042859"/>
                      <a:pt x="373653" y="1023509"/>
                      <a:pt x="337653" y="1003259"/>
                    </a:cubicBezTo>
                    <a:cubicBezTo>
                      <a:pt x="231453" y="943859"/>
                      <a:pt x="142803" y="861959"/>
                      <a:pt x="98703" y="746759"/>
                    </a:cubicBezTo>
                    <a:cubicBezTo>
                      <a:pt x="73053" y="679709"/>
                      <a:pt x="60003" y="608609"/>
                      <a:pt x="46953" y="537509"/>
                    </a:cubicBezTo>
                    <a:cubicBezTo>
                      <a:pt x="35703" y="475859"/>
                      <a:pt x="24453" y="413759"/>
                      <a:pt x="13203" y="352109"/>
                    </a:cubicBezTo>
                    <a:cubicBezTo>
                      <a:pt x="3303" y="297659"/>
                      <a:pt x="-8397" y="236909"/>
                      <a:pt x="8703" y="182459"/>
                    </a:cubicBezTo>
                    <a:cubicBezTo>
                      <a:pt x="10503" y="177509"/>
                      <a:pt x="12303" y="172109"/>
                      <a:pt x="14103" y="166709"/>
                    </a:cubicBezTo>
                    <a:close/>
                  </a:path>
                </a:pathLst>
              </a:custGeom>
              <a:solidFill>
                <a:srgbClr val="F9D6BA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143">
                <a:extLst>
                  <a:ext uri="{FF2B5EF4-FFF2-40B4-BE49-F238E27FC236}">
                    <a16:creationId xmlns:a16="http://schemas.microsoft.com/office/drawing/2014/main" id="{AAABE40F-0A4E-491D-90C7-C0571497B680}"/>
                  </a:ext>
                </a:extLst>
              </p:cNvPr>
              <p:cNvSpPr/>
              <p:nvPr/>
            </p:nvSpPr>
            <p:spPr>
              <a:xfrm>
                <a:off x="1598462" y="2911028"/>
                <a:ext cx="741437" cy="1864734"/>
              </a:xfrm>
              <a:custGeom>
                <a:avLst/>
                <a:gdLst>
                  <a:gd name="connsiteX0" fmla="*/ 525150 w 586130"/>
                  <a:gd name="connsiteY0" fmla="*/ 1090350 h 1474133"/>
                  <a:gd name="connsiteX1" fmla="*/ 455400 w 586130"/>
                  <a:gd name="connsiteY1" fmla="*/ 1223550 h 1474133"/>
                  <a:gd name="connsiteX2" fmla="*/ 380700 w 586130"/>
                  <a:gd name="connsiteY2" fmla="*/ 1473300 h 1474133"/>
                  <a:gd name="connsiteX3" fmla="*/ 360000 w 586130"/>
                  <a:gd name="connsiteY3" fmla="*/ 1459350 h 1474133"/>
                  <a:gd name="connsiteX4" fmla="*/ 252900 w 586130"/>
                  <a:gd name="connsiteY4" fmla="*/ 1296000 h 1474133"/>
                  <a:gd name="connsiteX5" fmla="*/ 213750 w 586130"/>
                  <a:gd name="connsiteY5" fmla="*/ 1056600 h 1474133"/>
                  <a:gd name="connsiteX6" fmla="*/ 149850 w 586130"/>
                  <a:gd name="connsiteY6" fmla="*/ 948150 h 1474133"/>
                  <a:gd name="connsiteX7" fmla="*/ 108900 w 586130"/>
                  <a:gd name="connsiteY7" fmla="*/ 904050 h 1474133"/>
                  <a:gd name="connsiteX8" fmla="*/ 130500 w 586130"/>
                  <a:gd name="connsiteY8" fmla="*/ 818100 h 1474133"/>
                  <a:gd name="connsiteX9" fmla="*/ 130500 w 586130"/>
                  <a:gd name="connsiteY9" fmla="*/ 750600 h 1474133"/>
                  <a:gd name="connsiteX10" fmla="*/ 52200 w 586130"/>
                  <a:gd name="connsiteY10" fmla="*/ 607500 h 1474133"/>
                  <a:gd name="connsiteX11" fmla="*/ 0 w 586130"/>
                  <a:gd name="connsiteY11" fmla="*/ 543600 h 1474133"/>
                  <a:gd name="connsiteX12" fmla="*/ 140400 w 586130"/>
                  <a:gd name="connsiteY12" fmla="*/ 648900 h 1474133"/>
                  <a:gd name="connsiteX13" fmla="*/ 366300 w 586130"/>
                  <a:gd name="connsiteY13" fmla="*/ 634050 h 1474133"/>
                  <a:gd name="connsiteX14" fmla="*/ 504000 w 586130"/>
                  <a:gd name="connsiteY14" fmla="*/ 496800 h 1474133"/>
                  <a:gd name="connsiteX15" fmla="*/ 552600 w 586130"/>
                  <a:gd name="connsiteY15" fmla="*/ 360900 h 1474133"/>
                  <a:gd name="connsiteX16" fmla="*/ 544950 w 586130"/>
                  <a:gd name="connsiteY16" fmla="*/ 167400 h 1474133"/>
                  <a:gd name="connsiteX17" fmla="*/ 482400 w 586130"/>
                  <a:gd name="connsiteY17" fmla="*/ 49050 h 1474133"/>
                  <a:gd name="connsiteX18" fmla="*/ 445500 w 586130"/>
                  <a:gd name="connsiteY18" fmla="*/ 0 h 1474133"/>
                  <a:gd name="connsiteX19" fmla="*/ 546750 w 586130"/>
                  <a:gd name="connsiteY19" fmla="*/ 54450 h 1474133"/>
                  <a:gd name="connsiteX20" fmla="*/ 584100 w 586130"/>
                  <a:gd name="connsiteY20" fmla="*/ 154800 h 1474133"/>
                  <a:gd name="connsiteX21" fmla="*/ 582300 w 586130"/>
                  <a:gd name="connsiteY21" fmla="*/ 285300 h 1474133"/>
                  <a:gd name="connsiteX22" fmla="*/ 555750 w 586130"/>
                  <a:gd name="connsiteY22" fmla="*/ 423450 h 1474133"/>
                  <a:gd name="connsiteX23" fmla="*/ 506250 w 586130"/>
                  <a:gd name="connsiteY23" fmla="*/ 556200 h 1474133"/>
                  <a:gd name="connsiteX24" fmla="*/ 473850 w 586130"/>
                  <a:gd name="connsiteY24" fmla="*/ 851400 h 1474133"/>
                  <a:gd name="connsiteX25" fmla="*/ 488250 w 586130"/>
                  <a:gd name="connsiteY25" fmla="*/ 980100 h 1474133"/>
                  <a:gd name="connsiteX26" fmla="*/ 525150 w 586130"/>
                  <a:gd name="connsiteY26" fmla="*/ 1090350 h 14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86130" h="1474133">
                    <a:moveTo>
                      <a:pt x="525150" y="1090350"/>
                    </a:moveTo>
                    <a:cubicBezTo>
                      <a:pt x="488700" y="1131300"/>
                      <a:pt x="474750" y="1173150"/>
                      <a:pt x="455400" y="1223550"/>
                    </a:cubicBezTo>
                    <a:cubicBezTo>
                      <a:pt x="426600" y="1296900"/>
                      <a:pt x="389700" y="1469700"/>
                      <a:pt x="380700" y="1473300"/>
                    </a:cubicBezTo>
                    <a:cubicBezTo>
                      <a:pt x="370350" y="1477350"/>
                      <a:pt x="364950" y="1465650"/>
                      <a:pt x="360000" y="1459350"/>
                    </a:cubicBezTo>
                    <a:cubicBezTo>
                      <a:pt x="319500" y="1407600"/>
                      <a:pt x="283950" y="1353600"/>
                      <a:pt x="252900" y="1296000"/>
                    </a:cubicBezTo>
                    <a:cubicBezTo>
                      <a:pt x="222750" y="1240200"/>
                      <a:pt x="225900" y="1098900"/>
                      <a:pt x="213750" y="1056600"/>
                    </a:cubicBezTo>
                    <a:cubicBezTo>
                      <a:pt x="202050" y="1015650"/>
                      <a:pt x="178200" y="979650"/>
                      <a:pt x="149850" y="948150"/>
                    </a:cubicBezTo>
                    <a:cubicBezTo>
                      <a:pt x="136350" y="933300"/>
                      <a:pt x="126000" y="915300"/>
                      <a:pt x="108900" y="904050"/>
                    </a:cubicBezTo>
                    <a:cubicBezTo>
                      <a:pt x="116100" y="875250"/>
                      <a:pt x="128250" y="847800"/>
                      <a:pt x="130500" y="818100"/>
                    </a:cubicBezTo>
                    <a:cubicBezTo>
                      <a:pt x="130050" y="795600"/>
                      <a:pt x="135450" y="777600"/>
                      <a:pt x="130500" y="750600"/>
                    </a:cubicBezTo>
                    <a:cubicBezTo>
                      <a:pt x="120600" y="693900"/>
                      <a:pt x="85950" y="651150"/>
                      <a:pt x="52200" y="607500"/>
                    </a:cubicBezTo>
                    <a:cubicBezTo>
                      <a:pt x="35550" y="585900"/>
                      <a:pt x="17550" y="564750"/>
                      <a:pt x="0" y="543600"/>
                    </a:cubicBezTo>
                    <a:cubicBezTo>
                      <a:pt x="37350" y="575100"/>
                      <a:pt x="102150" y="629100"/>
                      <a:pt x="140400" y="648900"/>
                    </a:cubicBezTo>
                    <a:cubicBezTo>
                      <a:pt x="214200" y="686700"/>
                      <a:pt x="296100" y="688050"/>
                      <a:pt x="366300" y="634050"/>
                    </a:cubicBezTo>
                    <a:cubicBezTo>
                      <a:pt x="418050" y="594450"/>
                      <a:pt x="464850" y="549000"/>
                      <a:pt x="504000" y="496800"/>
                    </a:cubicBezTo>
                    <a:cubicBezTo>
                      <a:pt x="534150" y="456300"/>
                      <a:pt x="545400" y="409050"/>
                      <a:pt x="552600" y="360900"/>
                    </a:cubicBezTo>
                    <a:cubicBezTo>
                      <a:pt x="562050" y="296100"/>
                      <a:pt x="562500" y="231300"/>
                      <a:pt x="544950" y="167400"/>
                    </a:cubicBezTo>
                    <a:cubicBezTo>
                      <a:pt x="531000" y="118350"/>
                      <a:pt x="516600" y="86400"/>
                      <a:pt x="482400" y="49050"/>
                    </a:cubicBezTo>
                    <a:cubicBezTo>
                      <a:pt x="472050" y="37350"/>
                      <a:pt x="464850" y="20250"/>
                      <a:pt x="445500" y="0"/>
                    </a:cubicBezTo>
                    <a:cubicBezTo>
                      <a:pt x="481950" y="13500"/>
                      <a:pt x="515700" y="31500"/>
                      <a:pt x="546750" y="54450"/>
                    </a:cubicBezTo>
                    <a:cubicBezTo>
                      <a:pt x="576450" y="76500"/>
                      <a:pt x="581850" y="120600"/>
                      <a:pt x="584100" y="154800"/>
                    </a:cubicBezTo>
                    <a:cubicBezTo>
                      <a:pt x="587250" y="198450"/>
                      <a:pt x="586800" y="242100"/>
                      <a:pt x="582300" y="285300"/>
                    </a:cubicBezTo>
                    <a:cubicBezTo>
                      <a:pt x="577800" y="332100"/>
                      <a:pt x="568800" y="378450"/>
                      <a:pt x="555750" y="423450"/>
                    </a:cubicBezTo>
                    <a:cubicBezTo>
                      <a:pt x="542250" y="469350"/>
                      <a:pt x="521550" y="511650"/>
                      <a:pt x="506250" y="556200"/>
                    </a:cubicBezTo>
                    <a:cubicBezTo>
                      <a:pt x="472500" y="655650"/>
                      <a:pt x="478350" y="747450"/>
                      <a:pt x="473850" y="851400"/>
                    </a:cubicBezTo>
                    <a:cubicBezTo>
                      <a:pt x="477450" y="891450"/>
                      <a:pt x="479250" y="940950"/>
                      <a:pt x="488250" y="980100"/>
                    </a:cubicBezTo>
                    <a:cubicBezTo>
                      <a:pt x="498600" y="1023300"/>
                      <a:pt x="517950" y="1067400"/>
                      <a:pt x="525150" y="1090350"/>
                    </a:cubicBezTo>
                    <a:close/>
                  </a:path>
                </a:pathLst>
              </a:custGeom>
              <a:solidFill>
                <a:srgbClr val="E2C2A7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144">
                <a:extLst>
                  <a:ext uri="{FF2B5EF4-FFF2-40B4-BE49-F238E27FC236}">
                    <a16:creationId xmlns:a16="http://schemas.microsoft.com/office/drawing/2014/main" id="{9F004AFD-6468-4182-8BDE-449A3A80CB28}"/>
                  </a:ext>
                </a:extLst>
              </p:cNvPr>
              <p:cNvSpPr/>
              <p:nvPr/>
            </p:nvSpPr>
            <p:spPr>
              <a:xfrm>
                <a:off x="623400" y="5802459"/>
                <a:ext cx="1699636" cy="653834"/>
              </a:xfrm>
              <a:custGeom>
                <a:avLst/>
                <a:gdLst>
                  <a:gd name="connsiteX0" fmla="*/ 1338270 w 1343618"/>
                  <a:gd name="connsiteY0" fmla="*/ 174828 h 516877"/>
                  <a:gd name="connsiteX1" fmla="*/ 1263120 w 1343618"/>
                  <a:gd name="connsiteY1" fmla="*/ 58728 h 516877"/>
                  <a:gd name="connsiteX2" fmla="*/ 1194270 w 1343618"/>
                  <a:gd name="connsiteY2" fmla="*/ 6078 h 516877"/>
                  <a:gd name="connsiteX3" fmla="*/ 1045320 w 1343618"/>
                  <a:gd name="connsiteY3" fmla="*/ 29028 h 516877"/>
                  <a:gd name="connsiteX4" fmla="*/ 874320 w 1343618"/>
                  <a:gd name="connsiteY4" fmla="*/ 73128 h 516877"/>
                  <a:gd name="connsiteX5" fmla="*/ 830670 w 1343618"/>
                  <a:gd name="connsiteY5" fmla="*/ 85728 h 516877"/>
                  <a:gd name="connsiteX6" fmla="*/ 815820 w 1343618"/>
                  <a:gd name="connsiteY6" fmla="*/ 90678 h 516877"/>
                  <a:gd name="connsiteX7" fmla="*/ 794220 w 1343618"/>
                  <a:gd name="connsiteY7" fmla="*/ 96978 h 516877"/>
                  <a:gd name="connsiteX8" fmla="*/ 744270 w 1343618"/>
                  <a:gd name="connsiteY8" fmla="*/ 119928 h 516877"/>
                  <a:gd name="connsiteX9" fmla="*/ 699270 w 1343618"/>
                  <a:gd name="connsiteY9" fmla="*/ 151428 h 516877"/>
                  <a:gd name="connsiteX10" fmla="*/ 662370 w 1343618"/>
                  <a:gd name="connsiteY10" fmla="*/ 184728 h 516877"/>
                  <a:gd name="connsiteX11" fmla="*/ 628620 w 1343618"/>
                  <a:gd name="connsiteY11" fmla="*/ 233778 h 516877"/>
                  <a:gd name="connsiteX12" fmla="*/ 626370 w 1343618"/>
                  <a:gd name="connsiteY12" fmla="*/ 234678 h 516877"/>
                  <a:gd name="connsiteX13" fmla="*/ 624570 w 1343618"/>
                  <a:gd name="connsiteY13" fmla="*/ 234228 h 516877"/>
                  <a:gd name="connsiteX14" fmla="*/ 637170 w 1343618"/>
                  <a:gd name="connsiteY14" fmla="*/ 201378 h 516877"/>
                  <a:gd name="connsiteX15" fmla="*/ 676320 w 1343618"/>
                  <a:gd name="connsiteY15" fmla="*/ 132078 h 516877"/>
                  <a:gd name="connsiteX16" fmla="*/ 676320 w 1343618"/>
                  <a:gd name="connsiteY16" fmla="*/ 125328 h 516877"/>
                  <a:gd name="connsiteX17" fmla="*/ 629970 w 1343618"/>
                  <a:gd name="connsiteY17" fmla="*/ 70428 h 516877"/>
                  <a:gd name="connsiteX18" fmla="*/ 548070 w 1343618"/>
                  <a:gd name="connsiteY18" fmla="*/ 33528 h 516877"/>
                  <a:gd name="connsiteX19" fmla="*/ 529170 w 1343618"/>
                  <a:gd name="connsiteY19" fmla="*/ 26778 h 516877"/>
                  <a:gd name="connsiteX20" fmla="*/ 476070 w 1343618"/>
                  <a:gd name="connsiteY20" fmla="*/ 15078 h 516877"/>
                  <a:gd name="connsiteX21" fmla="*/ 443670 w 1343618"/>
                  <a:gd name="connsiteY21" fmla="*/ 15528 h 516877"/>
                  <a:gd name="connsiteX22" fmla="*/ 388320 w 1343618"/>
                  <a:gd name="connsiteY22" fmla="*/ 35778 h 516877"/>
                  <a:gd name="connsiteX23" fmla="*/ 375270 w 1343618"/>
                  <a:gd name="connsiteY23" fmla="*/ 45228 h 516877"/>
                  <a:gd name="connsiteX24" fmla="*/ 378420 w 1343618"/>
                  <a:gd name="connsiteY24" fmla="*/ 68178 h 516877"/>
                  <a:gd name="connsiteX25" fmla="*/ 353670 w 1343618"/>
                  <a:gd name="connsiteY25" fmla="*/ 59628 h 516877"/>
                  <a:gd name="connsiteX26" fmla="*/ 306420 w 1343618"/>
                  <a:gd name="connsiteY26" fmla="*/ 43428 h 516877"/>
                  <a:gd name="connsiteX27" fmla="*/ 255120 w 1343618"/>
                  <a:gd name="connsiteY27" fmla="*/ 46578 h 516877"/>
                  <a:gd name="connsiteX28" fmla="*/ 191220 w 1343618"/>
                  <a:gd name="connsiteY28" fmla="*/ 96078 h 516877"/>
                  <a:gd name="connsiteX29" fmla="*/ 97170 w 1343618"/>
                  <a:gd name="connsiteY29" fmla="*/ 204528 h 516877"/>
                  <a:gd name="connsiteX30" fmla="*/ 11220 w 1343618"/>
                  <a:gd name="connsiteY30" fmla="*/ 337728 h 516877"/>
                  <a:gd name="connsiteX31" fmla="*/ 19320 w 1343618"/>
                  <a:gd name="connsiteY31" fmla="*/ 503778 h 516877"/>
                  <a:gd name="connsiteX32" fmla="*/ 92220 w 1343618"/>
                  <a:gd name="connsiteY32" fmla="*/ 512328 h 516877"/>
                  <a:gd name="connsiteX33" fmla="*/ 192570 w 1343618"/>
                  <a:gd name="connsiteY33" fmla="*/ 506928 h 516877"/>
                  <a:gd name="connsiteX34" fmla="*/ 437820 w 1343618"/>
                  <a:gd name="connsiteY34" fmla="*/ 487128 h 516877"/>
                  <a:gd name="connsiteX35" fmla="*/ 517020 w 1343618"/>
                  <a:gd name="connsiteY35" fmla="*/ 397128 h 516877"/>
                  <a:gd name="connsiteX36" fmla="*/ 534570 w 1343618"/>
                  <a:gd name="connsiteY36" fmla="*/ 379128 h 516877"/>
                  <a:gd name="connsiteX37" fmla="*/ 539070 w 1343618"/>
                  <a:gd name="connsiteY37" fmla="*/ 374178 h 516877"/>
                  <a:gd name="connsiteX38" fmla="*/ 571020 w 1343618"/>
                  <a:gd name="connsiteY38" fmla="*/ 389928 h 516877"/>
                  <a:gd name="connsiteX39" fmla="*/ 599370 w 1343618"/>
                  <a:gd name="connsiteY39" fmla="*/ 405678 h 516877"/>
                  <a:gd name="connsiteX40" fmla="*/ 661920 w 1343618"/>
                  <a:gd name="connsiteY40" fmla="*/ 403878 h 516877"/>
                  <a:gd name="connsiteX41" fmla="*/ 794220 w 1343618"/>
                  <a:gd name="connsiteY41" fmla="*/ 358878 h 516877"/>
                  <a:gd name="connsiteX42" fmla="*/ 818970 w 1343618"/>
                  <a:gd name="connsiteY42" fmla="*/ 360678 h 516877"/>
                  <a:gd name="connsiteX43" fmla="*/ 845070 w 1343618"/>
                  <a:gd name="connsiteY43" fmla="*/ 338628 h 516877"/>
                  <a:gd name="connsiteX44" fmla="*/ 903570 w 1343618"/>
                  <a:gd name="connsiteY44" fmla="*/ 301728 h 516877"/>
                  <a:gd name="connsiteX45" fmla="*/ 913470 w 1343618"/>
                  <a:gd name="connsiteY45" fmla="*/ 297228 h 516877"/>
                  <a:gd name="connsiteX46" fmla="*/ 1196070 w 1343618"/>
                  <a:gd name="connsiteY46" fmla="*/ 229728 h 516877"/>
                  <a:gd name="connsiteX47" fmla="*/ 1340070 w 1343618"/>
                  <a:gd name="connsiteY47" fmla="*/ 198228 h 516877"/>
                  <a:gd name="connsiteX48" fmla="*/ 1338270 w 1343618"/>
                  <a:gd name="connsiteY48" fmla="*/ 174828 h 51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343618" h="516877">
                    <a:moveTo>
                      <a:pt x="1338270" y="174828"/>
                    </a:moveTo>
                    <a:cubicBezTo>
                      <a:pt x="1319370" y="132078"/>
                      <a:pt x="1294170" y="93378"/>
                      <a:pt x="1263120" y="58728"/>
                    </a:cubicBezTo>
                    <a:cubicBezTo>
                      <a:pt x="1243770" y="37128"/>
                      <a:pt x="1221720" y="17778"/>
                      <a:pt x="1194270" y="6078"/>
                    </a:cubicBezTo>
                    <a:cubicBezTo>
                      <a:pt x="1151070" y="-12822"/>
                      <a:pt x="1087620" y="17328"/>
                      <a:pt x="1045320" y="29028"/>
                    </a:cubicBezTo>
                    <a:cubicBezTo>
                      <a:pt x="988620" y="44328"/>
                      <a:pt x="929670" y="55578"/>
                      <a:pt x="874320" y="73128"/>
                    </a:cubicBezTo>
                    <a:cubicBezTo>
                      <a:pt x="860370" y="79428"/>
                      <a:pt x="845070" y="80778"/>
                      <a:pt x="830670" y="85728"/>
                    </a:cubicBezTo>
                    <a:cubicBezTo>
                      <a:pt x="825720" y="87978"/>
                      <a:pt x="820770" y="89328"/>
                      <a:pt x="815820" y="90678"/>
                    </a:cubicBezTo>
                    <a:cubicBezTo>
                      <a:pt x="808620" y="92478"/>
                      <a:pt x="801420" y="94728"/>
                      <a:pt x="794220" y="96978"/>
                    </a:cubicBezTo>
                    <a:cubicBezTo>
                      <a:pt x="776670" y="102378"/>
                      <a:pt x="756870" y="105078"/>
                      <a:pt x="744270" y="119928"/>
                    </a:cubicBezTo>
                    <a:cubicBezTo>
                      <a:pt x="731670" y="134778"/>
                      <a:pt x="716370" y="143778"/>
                      <a:pt x="699270" y="151428"/>
                    </a:cubicBezTo>
                    <a:cubicBezTo>
                      <a:pt x="683070" y="158178"/>
                      <a:pt x="667770" y="167178"/>
                      <a:pt x="662370" y="184728"/>
                    </a:cubicBezTo>
                    <a:cubicBezTo>
                      <a:pt x="656520" y="204978"/>
                      <a:pt x="644370" y="220278"/>
                      <a:pt x="628620" y="233778"/>
                    </a:cubicBezTo>
                    <a:cubicBezTo>
                      <a:pt x="627720" y="234228"/>
                      <a:pt x="627270" y="234678"/>
                      <a:pt x="626370" y="234678"/>
                    </a:cubicBezTo>
                    <a:cubicBezTo>
                      <a:pt x="625920" y="234678"/>
                      <a:pt x="624570" y="234228"/>
                      <a:pt x="624570" y="234228"/>
                    </a:cubicBezTo>
                    <a:cubicBezTo>
                      <a:pt x="626370" y="222528"/>
                      <a:pt x="630420" y="211728"/>
                      <a:pt x="637170" y="201378"/>
                    </a:cubicBezTo>
                    <a:cubicBezTo>
                      <a:pt x="650220" y="178428"/>
                      <a:pt x="670020" y="159078"/>
                      <a:pt x="676320" y="132078"/>
                    </a:cubicBezTo>
                    <a:cubicBezTo>
                      <a:pt x="676770" y="129828"/>
                      <a:pt x="676320" y="127578"/>
                      <a:pt x="676320" y="125328"/>
                    </a:cubicBezTo>
                    <a:cubicBezTo>
                      <a:pt x="672270" y="97878"/>
                      <a:pt x="650670" y="83928"/>
                      <a:pt x="629970" y="70428"/>
                    </a:cubicBezTo>
                    <a:cubicBezTo>
                      <a:pt x="604770" y="54228"/>
                      <a:pt x="575520" y="45228"/>
                      <a:pt x="548070" y="33528"/>
                    </a:cubicBezTo>
                    <a:cubicBezTo>
                      <a:pt x="541770" y="31278"/>
                      <a:pt x="535470" y="29028"/>
                      <a:pt x="529170" y="26778"/>
                    </a:cubicBezTo>
                    <a:cubicBezTo>
                      <a:pt x="511620" y="21378"/>
                      <a:pt x="494970" y="13728"/>
                      <a:pt x="476070" y="15078"/>
                    </a:cubicBezTo>
                    <a:cubicBezTo>
                      <a:pt x="465270" y="18228"/>
                      <a:pt x="454470" y="18228"/>
                      <a:pt x="443670" y="15528"/>
                    </a:cubicBezTo>
                    <a:cubicBezTo>
                      <a:pt x="422520" y="15078"/>
                      <a:pt x="406320" y="28128"/>
                      <a:pt x="388320" y="35778"/>
                    </a:cubicBezTo>
                    <a:cubicBezTo>
                      <a:pt x="383370" y="38478"/>
                      <a:pt x="378870" y="40728"/>
                      <a:pt x="375270" y="45228"/>
                    </a:cubicBezTo>
                    <a:cubicBezTo>
                      <a:pt x="369420" y="53778"/>
                      <a:pt x="381120" y="60078"/>
                      <a:pt x="378420" y="68178"/>
                    </a:cubicBezTo>
                    <a:cubicBezTo>
                      <a:pt x="369420" y="68178"/>
                      <a:pt x="361770" y="63228"/>
                      <a:pt x="353670" y="59628"/>
                    </a:cubicBezTo>
                    <a:cubicBezTo>
                      <a:pt x="338370" y="52878"/>
                      <a:pt x="323970" y="43428"/>
                      <a:pt x="306420" y="43428"/>
                    </a:cubicBezTo>
                    <a:cubicBezTo>
                      <a:pt x="289770" y="47928"/>
                      <a:pt x="272220" y="45228"/>
                      <a:pt x="255120" y="46578"/>
                    </a:cubicBezTo>
                    <a:cubicBezTo>
                      <a:pt x="224970" y="51528"/>
                      <a:pt x="209220" y="75378"/>
                      <a:pt x="191220" y="96078"/>
                    </a:cubicBezTo>
                    <a:cubicBezTo>
                      <a:pt x="159270" y="132528"/>
                      <a:pt x="131820" y="170778"/>
                      <a:pt x="97170" y="204528"/>
                    </a:cubicBezTo>
                    <a:cubicBezTo>
                      <a:pt x="59820" y="240978"/>
                      <a:pt x="28770" y="288228"/>
                      <a:pt x="11220" y="337728"/>
                    </a:cubicBezTo>
                    <a:cubicBezTo>
                      <a:pt x="-5880" y="393978"/>
                      <a:pt x="-3630" y="449328"/>
                      <a:pt x="19320" y="503778"/>
                    </a:cubicBezTo>
                    <a:cubicBezTo>
                      <a:pt x="29220" y="525828"/>
                      <a:pt x="69720" y="513678"/>
                      <a:pt x="92220" y="512328"/>
                    </a:cubicBezTo>
                    <a:cubicBezTo>
                      <a:pt x="125520" y="510528"/>
                      <a:pt x="158820" y="508728"/>
                      <a:pt x="192570" y="506928"/>
                    </a:cubicBezTo>
                    <a:cubicBezTo>
                      <a:pt x="272670" y="506928"/>
                      <a:pt x="359520" y="503778"/>
                      <a:pt x="437820" y="487128"/>
                    </a:cubicBezTo>
                    <a:cubicBezTo>
                      <a:pt x="518820" y="469578"/>
                      <a:pt x="513870" y="460128"/>
                      <a:pt x="517020" y="397128"/>
                    </a:cubicBezTo>
                    <a:cubicBezTo>
                      <a:pt x="522870" y="391278"/>
                      <a:pt x="528720" y="384978"/>
                      <a:pt x="534570" y="379128"/>
                    </a:cubicBezTo>
                    <a:cubicBezTo>
                      <a:pt x="536370" y="377778"/>
                      <a:pt x="537720" y="375978"/>
                      <a:pt x="539070" y="374178"/>
                    </a:cubicBezTo>
                    <a:cubicBezTo>
                      <a:pt x="552570" y="372828"/>
                      <a:pt x="562920" y="377778"/>
                      <a:pt x="571020" y="389928"/>
                    </a:cubicBezTo>
                    <a:cubicBezTo>
                      <a:pt x="577320" y="399378"/>
                      <a:pt x="587220" y="405678"/>
                      <a:pt x="599370" y="405678"/>
                    </a:cubicBezTo>
                    <a:cubicBezTo>
                      <a:pt x="620070" y="406128"/>
                      <a:pt x="641220" y="404328"/>
                      <a:pt x="661920" y="403878"/>
                    </a:cubicBezTo>
                    <a:cubicBezTo>
                      <a:pt x="710520" y="402528"/>
                      <a:pt x="748770" y="368328"/>
                      <a:pt x="794220" y="358878"/>
                    </a:cubicBezTo>
                    <a:cubicBezTo>
                      <a:pt x="800970" y="361128"/>
                      <a:pt x="809070" y="361578"/>
                      <a:pt x="818970" y="360678"/>
                    </a:cubicBezTo>
                    <a:cubicBezTo>
                      <a:pt x="829320" y="355728"/>
                      <a:pt x="838770" y="348528"/>
                      <a:pt x="845070" y="338628"/>
                    </a:cubicBezTo>
                    <a:cubicBezTo>
                      <a:pt x="864420" y="326478"/>
                      <a:pt x="880170" y="307578"/>
                      <a:pt x="903570" y="301728"/>
                    </a:cubicBezTo>
                    <a:cubicBezTo>
                      <a:pt x="906720" y="300378"/>
                      <a:pt x="909870" y="298128"/>
                      <a:pt x="913470" y="297228"/>
                    </a:cubicBezTo>
                    <a:cubicBezTo>
                      <a:pt x="1006620" y="270678"/>
                      <a:pt x="1101570" y="251778"/>
                      <a:pt x="1196070" y="229728"/>
                    </a:cubicBezTo>
                    <a:cubicBezTo>
                      <a:pt x="1243770" y="218478"/>
                      <a:pt x="1291470" y="206328"/>
                      <a:pt x="1340070" y="198228"/>
                    </a:cubicBezTo>
                    <a:cubicBezTo>
                      <a:pt x="1347270" y="191028"/>
                      <a:pt x="1341870" y="182478"/>
                      <a:pt x="1338270" y="174828"/>
                    </a:cubicBezTo>
                    <a:close/>
                  </a:path>
                </a:pathLst>
              </a:custGeom>
              <a:solidFill>
                <a:srgbClr val="F9D6BA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" name="Graphic 2">
                <a:extLst>
                  <a:ext uri="{FF2B5EF4-FFF2-40B4-BE49-F238E27FC236}">
                    <a16:creationId xmlns:a16="http://schemas.microsoft.com/office/drawing/2014/main" id="{FC93B116-40F0-47F1-9DE4-84BE2A182EFF}"/>
                  </a:ext>
                </a:extLst>
              </p:cNvPr>
              <p:cNvGrpSpPr/>
              <p:nvPr/>
            </p:nvGrpSpPr>
            <p:grpSpPr>
              <a:xfrm>
                <a:off x="622274" y="5802176"/>
                <a:ext cx="1700616" cy="654400"/>
                <a:chOff x="405553" y="3082808"/>
                <a:chExt cx="1344393" cy="517325"/>
              </a:xfrm>
              <a:solidFill>
                <a:srgbClr val="E2C2A7"/>
              </a:solidFill>
            </p:grpSpPr>
            <p:sp>
              <p:nvSpPr>
                <p:cNvPr id="27" name="Freeform: Shape 147">
                  <a:extLst>
                    <a:ext uri="{FF2B5EF4-FFF2-40B4-BE49-F238E27FC236}">
                      <a16:creationId xmlns:a16="http://schemas.microsoft.com/office/drawing/2014/main" id="{6C848313-2706-4326-88D5-22EB39D1998C}"/>
                    </a:ext>
                  </a:extLst>
                </p:cNvPr>
                <p:cNvSpPr/>
                <p:nvPr/>
              </p:nvSpPr>
              <p:spPr>
                <a:xfrm>
                  <a:off x="405553" y="3359561"/>
                  <a:ext cx="517459" cy="240572"/>
                </a:xfrm>
                <a:custGeom>
                  <a:avLst/>
                  <a:gdLst>
                    <a:gd name="connsiteX0" fmla="*/ 472909 w 517459"/>
                    <a:gd name="connsiteY0" fmla="*/ 76500 h 240572"/>
                    <a:gd name="connsiteX1" fmla="*/ 308209 w 517459"/>
                    <a:gd name="connsiteY1" fmla="*/ 27000 h 240572"/>
                    <a:gd name="connsiteX2" fmla="*/ 260059 w 517459"/>
                    <a:gd name="connsiteY2" fmla="*/ 18450 h 240572"/>
                    <a:gd name="connsiteX3" fmla="*/ 275359 w 517459"/>
                    <a:gd name="connsiteY3" fmla="*/ 27450 h 240572"/>
                    <a:gd name="connsiteX4" fmla="*/ 408559 w 517459"/>
                    <a:gd name="connsiteY4" fmla="*/ 67050 h 240572"/>
                    <a:gd name="connsiteX5" fmla="*/ 482809 w 517459"/>
                    <a:gd name="connsiteY5" fmla="*/ 103050 h 240572"/>
                    <a:gd name="connsiteX6" fmla="*/ 501709 w 517459"/>
                    <a:gd name="connsiteY6" fmla="*/ 153000 h 240572"/>
                    <a:gd name="connsiteX7" fmla="*/ 460309 w 517459"/>
                    <a:gd name="connsiteY7" fmla="*/ 170550 h 240572"/>
                    <a:gd name="connsiteX8" fmla="*/ 409459 w 517459"/>
                    <a:gd name="connsiteY8" fmla="*/ 163800 h 240572"/>
                    <a:gd name="connsiteX9" fmla="*/ 278959 w 517459"/>
                    <a:gd name="connsiteY9" fmla="*/ 135900 h 240572"/>
                    <a:gd name="connsiteX10" fmla="*/ 343309 w 517459"/>
                    <a:gd name="connsiteY10" fmla="*/ 165150 h 240572"/>
                    <a:gd name="connsiteX11" fmla="*/ 371659 w 517459"/>
                    <a:gd name="connsiteY11" fmla="*/ 192600 h 240572"/>
                    <a:gd name="connsiteX12" fmla="*/ 336559 w 517459"/>
                    <a:gd name="connsiteY12" fmla="*/ 211050 h 240572"/>
                    <a:gd name="connsiteX13" fmla="*/ 181759 w 517459"/>
                    <a:gd name="connsiteY13" fmla="*/ 201150 h 240572"/>
                    <a:gd name="connsiteX14" fmla="*/ 80059 w 517459"/>
                    <a:gd name="connsiteY14" fmla="*/ 192600 h 240572"/>
                    <a:gd name="connsiteX15" fmla="*/ 62059 w 517459"/>
                    <a:gd name="connsiteY15" fmla="*/ 186300 h 240572"/>
                    <a:gd name="connsiteX16" fmla="*/ 35509 w 517459"/>
                    <a:gd name="connsiteY16" fmla="*/ 133200 h 240572"/>
                    <a:gd name="connsiteX17" fmla="*/ 34159 w 517459"/>
                    <a:gd name="connsiteY17" fmla="*/ 49050 h 240572"/>
                    <a:gd name="connsiteX18" fmla="*/ 41809 w 517459"/>
                    <a:gd name="connsiteY18" fmla="*/ 0 h 240572"/>
                    <a:gd name="connsiteX19" fmla="*/ 11659 w 517459"/>
                    <a:gd name="connsiteY19" fmla="*/ 62550 h 240572"/>
                    <a:gd name="connsiteX20" fmla="*/ 19759 w 517459"/>
                    <a:gd name="connsiteY20" fmla="*/ 228600 h 240572"/>
                    <a:gd name="connsiteX21" fmla="*/ 205609 w 517459"/>
                    <a:gd name="connsiteY21" fmla="*/ 231300 h 240572"/>
                    <a:gd name="connsiteX22" fmla="*/ 438259 w 517459"/>
                    <a:gd name="connsiteY22" fmla="*/ 211950 h 240572"/>
                    <a:gd name="connsiteX23" fmla="*/ 517459 w 517459"/>
                    <a:gd name="connsiteY23" fmla="*/ 121950 h 240572"/>
                    <a:gd name="connsiteX24" fmla="*/ 472909 w 517459"/>
                    <a:gd name="connsiteY24" fmla="*/ 76500 h 240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17459" h="240572">
                      <a:moveTo>
                        <a:pt x="472909" y="76500"/>
                      </a:moveTo>
                      <a:cubicBezTo>
                        <a:pt x="421159" y="49950"/>
                        <a:pt x="364009" y="40050"/>
                        <a:pt x="308209" y="27000"/>
                      </a:cubicBezTo>
                      <a:cubicBezTo>
                        <a:pt x="292909" y="23400"/>
                        <a:pt x="277609" y="15300"/>
                        <a:pt x="260059" y="18450"/>
                      </a:cubicBezTo>
                      <a:cubicBezTo>
                        <a:pt x="263659" y="25650"/>
                        <a:pt x="269959" y="25650"/>
                        <a:pt x="275359" y="27450"/>
                      </a:cubicBezTo>
                      <a:cubicBezTo>
                        <a:pt x="319909" y="40500"/>
                        <a:pt x="364009" y="54000"/>
                        <a:pt x="408559" y="67050"/>
                      </a:cubicBezTo>
                      <a:cubicBezTo>
                        <a:pt x="435109" y="75150"/>
                        <a:pt x="460759" y="85950"/>
                        <a:pt x="482809" y="103050"/>
                      </a:cubicBezTo>
                      <a:cubicBezTo>
                        <a:pt x="499009" y="115650"/>
                        <a:pt x="505759" y="135000"/>
                        <a:pt x="501709" y="153000"/>
                      </a:cubicBezTo>
                      <a:cubicBezTo>
                        <a:pt x="497209" y="171900"/>
                        <a:pt x="476959" y="171900"/>
                        <a:pt x="460309" y="170550"/>
                      </a:cubicBezTo>
                      <a:cubicBezTo>
                        <a:pt x="443209" y="169200"/>
                        <a:pt x="426109" y="166950"/>
                        <a:pt x="409459" y="163800"/>
                      </a:cubicBezTo>
                      <a:cubicBezTo>
                        <a:pt x="365809" y="154800"/>
                        <a:pt x="322609" y="145350"/>
                        <a:pt x="278959" y="135900"/>
                      </a:cubicBezTo>
                      <a:cubicBezTo>
                        <a:pt x="299659" y="147150"/>
                        <a:pt x="321709" y="155700"/>
                        <a:pt x="343309" y="165150"/>
                      </a:cubicBezTo>
                      <a:cubicBezTo>
                        <a:pt x="355909" y="171000"/>
                        <a:pt x="374359" y="176400"/>
                        <a:pt x="371659" y="192600"/>
                      </a:cubicBezTo>
                      <a:cubicBezTo>
                        <a:pt x="369409" y="208350"/>
                        <a:pt x="350059" y="208800"/>
                        <a:pt x="336559" y="211050"/>
                      </a:cubicBezTo>
                      <a:cubicBezTo>
                        <a:pt x="284359" y="221400"/>
                        <a:pt x="232609" y="216000"/>
                        <a:pt x="181759" y="201150"/>
                      </a:cubicBezTo>
                      <a:cubicBezTo>
                        <a:pt x="148459" y="191250"/>
                        <a:pt x="116059" y="173700"/>
                        <a:pt x="80059" y="192600"/>
                      </a:cubicBezTo>
                      <a:cubicBezTo>
                        <a:pt x="73759" y="196200"/>
                        <a:pt x="67459" y="191250"/>
                        <a:pt x="62059" y="186300"/>
                      </a:cubicBezTo>
                      <a:cubicBezTo>
                        <a:pt x="46309" y="171900"/>
                        <a:pt x="40009" y="153000"/>
                        <a:pt x="35509" y="133200"/>
                      </a:cubicBezTo>
                      <a:cubicBezTo>
                        <a:pt x="28309" y="101700"/>
                        <a:pt x="27409" y="79650"/>
                        <a:pt x="34159" y="49050"/>
                      </a:cubicBezTo>
                      <a:cubicBezTo>
                        <a:pt x="36409" y="38700"/>
                        <a:pt x="40459" y="16200"/>
                        <a:pt x="41809" y="0"/>
                      </a:cubicBezTo>
                      <a:cubicBezTo>
                        <a:pt x="34159" y="8550"/>
                        <a:pt x="14359" y="56250"/>
                        <a:pt x="11659" y="62550"/>
                      </a:cubicBezTo>
                      <a:cubicBezTo>
                        <a:pt x="-5441" y="118800"/>
                        <a:pt x="-4541" y="154350"/>
                        <a:pt x="19759" y="228600"/>
                      </a:cubicBezTo>
                      <a:cubicBezTo>
                        <a:pt x="27859" y="253350"/>
                        <a:pt x="152509" y="232200"/>
                        <a:pt x="205609" y="231300"/>
                      </a:cubicBezTo>
                      <a:cubicBezTo>
                        <a:pt x="283459" y="225450"/>
                        <a:pt x="361309" y="228600"/>
                        <a:pt x="438259" y="211950"/>
                      </a:cubicBezTo>
                      <a:cubicBezTo>
                        <a:pt x="519259" y="194400"/>
                        <a:pt x="514309" y="184950"/>
                        <a:pt x="517459" y="121950"/>
                      </a:cubicBezTo>
                      <a:cubicBezTo>
                        <a:pt x="508909" y="100350"/>
                        <a:pt x="492259" y="86400"/>
                        <a:pt x="472909" y="7650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148">
                  <a:extLst>
                    <a:ext uri="{FF2B5EF4-FFF2-40B4-BE49-F238E27FC236}">
                      <a16:creationId xmlns:a16="http://schemas.microsoft.com/office/drawing/2014/main" id="{389695C0-7557-45DF-B164-19E60E8F9848}"/>
                    </a:ext>
                  </a:extLst>
                </p:cNvPr>
                <p:cNvSpPr/>
                <p:nvPr/>
              </p:nvSpPr>
              <p:spPr>
                <a:xfrm>
                  <a:off x="691713" y="3244811"/>
                  <a:ext cx="533250" cy="244421"/>
                </a:xfrm>
                <a:custGeom>
                  <a:avLst/>
                  <a:gdLst>
                    <a:gd name="connsiteX0" fmla="*/ 497700 w 533250"/>
                    <a:gd name="connsiteY0" fmla="*/ 157500 h 244421"/>
                    <a:gd name="connsiteX1" fmla="*/ 515700 w 533250"/>
                    <a:gd name="connsiteY1" fmla="*/ 51750 h 244421"/>
                    <a:gd name="connsiteX2" fmla="*/ 522450 w 533250"/>
                    <a:gd name="connsiteY2" fmla="*/ 0 h 244421"/>
                    <a:gd name="connsiteX3" fmla="*/ 501300 w 533250"/>
                    <a:gd name="connsiteY3" fmla="*/ 97200 h 244421"/>
                    <a:gd name="connsiteX4" fmla="*/ 451800 w 533250"/>
                    <a:gd name="connsiteY4" fmla="*/ 192150 h 244421"/>
                    <a:gd name="connsiteX5" fmla="*/ 414900 w 533250"/>
                    <a:gd name="connsiteY5" fmla="*/ 198900 h 244421"/>
                    <a:gd name="connsiteX6" fmla="*/ 409500 w 533250"/>
                    <a:gd name="connsiteY6" fmla="*/ 164250 h 244421"/>
                    <a:gd name="connsiteX7" fmla="*/ 428400 w 533250"/>
                    <a:gd name="connsiteY7" fmla="*/ 102150 h 244421"/>
                    <a:gd name="connsiteX8" fmla="*/ 446400 w 533250"/>
                    <a:gd name="connsiteY8" fmla="*/ 37800 h 244421"/>
                    <a:gd name="connsiteX9" fmla="*/ 427050 w 533250"/>
                    <a:gd name="connsiteY9" fmla="*/ 75600 h 244421"/>
                    <a:gd name="connsiteX10" fmla="*/ 377100 w 533250"/>
                    <a:gd name="connsiteY10" fmla="*/ 192600 h 244421"/>
                    <a:gd name="connsiteX11" fmla="*/ 339300 w 533250"/>
                    <a:gd name="connsiteY11" fmla="*/ 207900 h 244421"/>
                    <a:gd name="connsiteX12" fmla="*/ 321300 w 533250"/>
                    <a:gd name="connsiteY12" fmla="*/ 176850 h 244421"/>
                    <a:gd name="connsiteX13" fmla="*/ 321300 w 533250"/>
                    <a:gd name="connsiteY13" fmla="*/ 147600 h 244421"/>
                    <a:gd name="connsiteX14" fmla="*/ 304650 w 533250"/>
                    <a:gd name="connsiteY14" fmla="*/ 137250 h 244421"/>
                    <a:gd name="connsiteX15" fmla="*/ 270900 w 533250"/>
                    <a:gd name="connsiteY15" fmla="*/ 126900 h 244421"/>
                    <a:gd name="connsiteX16" fmla="*/ 246600 w 533250"/>
                    <a:gd name="connsiteY16" fmla="*/ 59400 h 244421"/>
                    <a:gd name="connsiteX17" fmla="*/ 173700 w 533250"/>
                    <a:gd name="connsiteY17" fmla="*/ 70200 h 244421"/>
                    <a:gd name="connsiteX18" fmla="*/ 28800 w 533250"/>
                    <a:gd name="connsiteY18" fmla="*/ 10350 h 244421"/>
                    <a:gd name="connsiteX19" fmla="*/ 0 w 533250"/>
                    <a:gd name="connsiteY19" fmla="*/ 11700 h 244421"/>
                    <a:gd name="connsiteX20" fmla="*/ 57600 w 533250"/>
                    <a:gd name="connsiteY20" fmla="*/ 40500 h 244421"/>
                    <a:gd name="connsiteX21" fmla="*/ 218250 w 533250"/>
                    <a:gd name="connsiteY21" fmla="*/ 91800 h 244421"/>
                    <a:gd name="connsiteX22" fmla="*/ 241200 w 533250"/>
                    <a:gd name="connsiteY22" fmla="*/ 107100 h 244421"/>
                    <a:gd name="connsiteX23" fmla="*/ 248850 w 533250"/>
                    <a:gd name="connsiteY23" fmla="*/ 213300 h 244421"/>
                    <a:gd name="connsiteX24" fmla="*/ 285300 w 533250"/>
                    <a:gd name="connsiteY24" fmla="*/ 228600 h 244421"/>
                    <a:gd name="connsiteX25" fmla="*/ 313650 w 533250"/>
                    <a:gd name="connsiteY25" fmla="*/ 244350 h 244421"/>
                    <a:gd name="connsiteX26" fmla="*/ 376200 w 533250"/>
                    <a:gd name="connsiteY26" fmla="*/ 242550 h 244421"/>
                    <a:gd name="connsiteX27" fmla="*/ 533250 w 533250"/>
                    <a:gd name="connsiteY27" fmla="*/ 194850 h 244421"/>
                    <a:gd name="connsiteX28" fmla="*/ 497700 w 533250"/>
                    <a:gd name="connsiteY28" fmla="*/ 157500 h 24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33250" h="244421">
                      <a:moveTo>
                        <a:pt x="497700" y="157500"/>
                      </a:moveTo>
                      <a:cubicBezTo>
                        <a:pt x="508050" y="122850"/>
                        <a:pt x="509400" y="86850"/>
                        <a:pt x="515700" y="51750"/>
                      </a:cubicBezTo>
                      <a:cubicBezTo>
                        <a:pt x="518400" y="36900"/>
                        <a:pt x="524250" y="22050"/>
                        <a:pt x="522450" y="0"/>
                      </a:cubicBezTo>
                      <a:cubicBezTo>
                        <a:pt x="510750" y="36000"/>
                        <a:pt x="505800" y="66600"/>
                        <a:pt x="501300" y="97200"/>
                      </a:cubicBezTo>
                      <a:cubicBezTo>
                        <a:pt x="495900" y="134550"/>
                        <a:pt x="483300" y="168750"/>
                        <a:pt x="451800" y="192150"/>
                      </a:cubicBezTo>
                      <a:cubicBezTo>
                        <a:pt x="441450" y="199800"/>
                        <a:pt x="428400" y="208350"/>
                        <a:pt x="414900" y="198900"/>
                      </a:cubicBezTo>
                      <a:cubicBezTo>
                        <a:pt x="401400" y="189900"/>
                        <a:pt x="405900" y="176400"/>
                        <a:pt x="409500" y="164250"/>
                      </a:cubicBezTo>
                      <a:cubicBezTo>
                        <a:pt x="415350" y="143550"/>
                        <a:pt x="422550" y="122850"/>
                        <a:pt x="428400" y="102150"/>
                      </a:cubicBezTo>
                      <a:cubicBezTo>
                        <a:pt x="434700" y="81000"/>
                        <a:pt x="440550" y="59400"/>
                        <a:pt x="446400" y="37800"/>
                      </a:cubicBezTo>
                      <a:cubicBezTo>
                        <a:pt x="433800" y="48150"/>
                        <a:pt x="429750" y="62100"/>
                        <a:pt x="427050" y="75600"/>
                      </a:cubicBezTo>
                      <a:cubicBezTo>
                        <a:pt x="418950" y="118350"/>
                        <a:pt x="398250" y="155250"/>
                        <a:pt x="377100" y="192600"/>
                      </a:cubicBezTo>
                      <a:cubicBezTo>
                        <a:pt x="367650" y="209250"/>
                        <a:pt x="354600" y="211050"/>
                        <a:pt x="339300" y="207900"/>
                      </a:cubicBezTo>
                      <a:cubicBezTo>
                        <a:pt x="322200" y="204750"/>
                        <a:pt x="319950" y="191700"/>
                        <a:pt x="321300" y="176850"/>
                      </a:cubicBezTo>
                      <a:cubicBezTo>
                        <a:pt x="322200" y="166950"/>
                        <a:pt x="321750" y="157500"/>
                        <a:pt x="321300" y="147600"/>
                      </a:cubicBezTo>
                      <a:cubicBezTo>
                        <a:pt x="320850" y="137250"/>
                        <a:pt x="318150" y="129150"/>
                        <a:pt x="304650" y="137250"/>
                      </a:cubicBezTo>
                      <a:cubicBezTo>
                        <a:pt x="289800" y="146250"/>
                        <a:pt x="280350" y="139950"/>
                        <a:pt x="270900" y="126900"/>
                      </a:cubicBezTo>
                      <a:cubicBezTo>
                        <a:pt x="256950" y="107100"/>
                        <a:pt x="250200" y="85050"/>
                        <a:pt x="246600" y="59400"/>
                      </a:cubicBezTo>
                      <a:cubicBezTo>
                        <a:pt x="222750" y="77850"/>
                        <a:pt x="198450" y="75150"/>
                        <a:pt x="173700" y="70200"/>
                      </a:cubicBezTo>
                      <a:cubicBezTo>
                        <a:pt x="121500" y="59400"/>
                        <a:pt x="77400" y="29250"/>
                        <a:pt x="28800" y="10350"/>
                      </a:cubicBezTo>
                      <a:cubicBezTo>
                        <a:pt x="20700" y="7200"/>
                        <a:pt x="12600" y="3150"/>
                        <a:pt x="0" y="11700"/>
                      </a:cubicBezTo>
                      <a:cubicBezTo>
                        <a:pt x="20700" y="22500"/>
                        <a:pt x="38700" y="32850"/>
                        <a:pt x="57600" y="40500"/>
                      </a:cubicBezTo>
                      <a:cubicBezTo>
                        <a:pt x="109800" y="62100"/>
                        <a:pt x="159300" y="91800"/>
                        <a:pt x="218250" y="91800"/>
                      </a:cubicBezTo>
                      <a:cubicBezTo>
                        <a:pt x="228150" y="91800"/>
                        <a:pt x="236250" y="97650"/>
                        <a:pt x="241200" y="107100"/>
                      </a:cubicBezTo>
                      <a:cubicBezTo>
                        <a:pt x="259650" y="141300"/>
                        <a:pt x="269100" y="175950"/>
                        <a:pt x="248850" y="213300"/>
                      </a:cubicBezTo>
                      <a:cubicBezTo>
                        <a:pt x="264150" y="210150"/>
                        <a:pt x="276300" y="215100"/>
                        <a:pt x="285300" y="228600"/>
                      </a:cubicBezTo>
                      <a:cubicBezTo>
                        <a:pt x="291600" y="238050"/>
                        <a:pt x="301500" y="244350"/>
                        <a:pt x="313650" y="244350"/>
                      </a:cubicBezTo>
                      <a:cubicBezTo>
                        <a:pt x="334350" y="244800"/>
                        <a:pt x="355500" y="243000"/>
                        <a:pt x="376200" y="242550"/>
                      </a:cubicBezTo>
                      <a:cubicBezTo>
                        <a:pt x="433350" y="240750"/>
                        <a:pt x="476100" y="194400"/>
                        <a:pt x="533250" y="194850"/>
                      </a:cubicBezTo>
                      <a:cubicBezTo>
                        <a:pt x="500400" y="190350"/>
                        <a:pt x="490500" y="181800"/>
                        <a:pt x="497700" y="15750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149">
                  <a:extLst>
                    <a:ext uri="{FF2B5EF4-FFF2-40B4-BE49-F238E27FC236}">
                      <a16:creationId xmlns:a16="http://schemas.microsoft.com/office/drawing/2014/main" id="{3614A10C-1262-425F-B6BB-3C100A319C6C}"/>
                    </a:ext>
                  </a:extLst>
                </p:cNvPr>
                <p:cNvSpPr/>
                <p:nvPr/>
              </p:nvSpPr>
              <p:spPr>
                <a:xfrm>
                  <a:off x="809162" y="3164711"/>
                  <a:ext cx="178650" cy="136349"/>
                </a:xfrm>
                <a:custGeom>
                  <a:avLst/>
                  <a:gdLst>
                    <a:gd name="connsiteX0" fmla="*/ 178650 w 178650"/>
                    <a:gd name="connsiteY0" fmla="*/ 136350 h 136349"/>
                    <a:gd name="connsiteX1" fmla="*/ 168300 w 178650"/>
                    <a:gd name="connsiteY1" fmla="*/ 119250 h 136349"/>
                    <a:gd name="connsiteX2" fmla="*/ 173700 w 178650"/>
                    <a:gd name="connsiteY2" fmla="*/ 47250 h 136349"/>
                    <a:gd name="connsiteX3" fmla="*/ 177750 w 178650"/>
                    <a:gd name="connsiteY3" fmla="*/ 37800 h 136349"/>
                    <a:gd name="connsiteX4" fmla="*/ 166050 w 178650"/>
                    <a:gd name="connsiteY4" fmla="*/ 33300 h 136349"/>
                    <a:gd name="connsiteX5" fmla="*/ 93600 w 178650"/>
                    <a:gd name="connsiteY5" fmla="*/ 14850 h 136349"/>
                    <a:gd name="connsiteX6" fmla="*/ 0 w 178650"/>
                    <a:gd name="connsiteY6" fmla="*/ 0 h 136349"/>
                    <a:gd name="connsiteX7" fmla="*/ 102150 w 178650"/>
                    <a:gd name="connsiteY7" fmla="*/ 46800 h 136349"/>
                    <a:gd name="connsiteX8" fmla="*/ 178650 w 178650"/>
                    <a:gd name="connsiteY8" fmla="*/ 136350 h 13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8650" h="136349">
                      <a:moveTo>
                        <a:pt x="178650" y="136350"/>
                      </a:moveTo>
                      <a:cubicBezTo>
                        <a:pt x="173250" y="127350"/>
                        <a:pt x="170550" y="123300"/>
                        <a:pt x="168300" y="119250"/>
                      </a:cubicBezTo>
                      <a:cubicBezTo>
                        <a:pt x="149400" y="85950"/>
                        <a:pt x="149850" y="78300"/>
                        <a:pt x="173700" y="47250"/>
                      </a:cubicBezTo>
                      <a:cubicBezTo>
                        <a:pt x="175950" y="44550"/>
                        <a:pt x="180000" y="41850"/>
                        <a:pt x="177750" y="37800"/>
                      </a:cubicBezTo>
                      <a:cubicBezTo>
                        <a:pt x="175500" y="33300"/>
                        <a:pt x="170550" y="32400"/>
                        <a:pt x="166050" y="33300"/>
                      </a:cubicBezTo>
                      <a:cubicBezTo>
                        <a:pt x="139050" y="37350"/>
                        <a:pt x="117000" y="24750"/>
                        <a:pt x="93600" y="14850"/>
                      </a:cubicBezTo>
                      <a:cubicBezTo>
                        <a:pt x="64350" y="2250"/>
                        <a:pt x="31950" y="2700"/>
                        <a:pt x="0" y="0"/>
                      </a:cubicBezTo>
                      <a:cubicBezTo>
                        <a:pt x="34200" y="15750"/>
                        <a:pt x="72450" y="22500"/>
                        <a:pt x="102150" y="46800"/>
                      </a:cubicBezTo>
                      <a:cubicBezTo>
                        <a:pt x="131850" y="70200"/>
                        <a:pt x="140850" y="111150"/>
                        <a:pt x="178650" y="13635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150">
                  <a:extLst>
                    <a:ext uri="{FF2B5EF4-FFF2-40B4-BE49-F238E27FC236}">
                      <a16:creationId xmlns:a16="http://schemas.microsoft.com/office/drawing/2014/main" id="{0466BC9D-61E1-4650-ACA8-D461A5394A60}"/>
                    </a:ext>
                  </a:extLst>
                </p:cNvPr>
                <p:cNvSpPr/>
                <p:nvPr/>
              </p:nvSpPr>
              <p:spPr>
                <a:xfrm>
                  <a:off x="1250554" y="3082808"/>
                  <a:ext cx="499392" cy="340652"/>
                </a:xfrm>
                <a:custGeom>
                  <a:avLst/>
                  <a:gdLst>
                    <a:gd name="connsiteX0" fmla="*/ 494159 w 499392"/>
                    <a:gd name="connsiteY0" fmla="*/ 175053 h 340652"/>
                    <a:gd name="connsiteX1" fmla="*/ 419008 w 499392"/>
                    <a:gd name="connsiteY1" fmla="*/ 58953 h 340652"/>
                    <a:gd name="connsiteX2" fmla="*/ 350159 w 499392"/>
                    <a:gd name="connsiteY2" fmla="*/ 6303 h 340652"/>
                    <a:gd name="connsiteX3" fmla="*/ 293909 w 499392"/>
                    <a:gd name="connsiteY3" fmla="*/ 2253 h 340652"/>
                    <a:gd name="connsiteX4" fmla="*/ 337559 w 499392"/>
                    <a:gd name="connsiteY4" fmla="*/ 39603 h 340652"/>
                    <a:gd name="connsiteX5" fmla="*/ 392459 w 499392"/>
                    <a:gd name="connsiteY5" fmla="*/ 135903 h 340652"/>
                    <a:gd name="connsiteX6" fmla="*/ 372209 w 499392"/>
                    <a:gd name="connsiteY6" fmla="*/ 181353 h 340652"/>
                    <a:gd name="connsiteX7" fmla="*/ 333059 w 499392"/>
                    <a:gd name="connsiteY7" fmla="*/ 164253 h 340652"/>
                    <a:gd name="connsiteX8" fmla="*/ 319559 w 499392"/>
                    <a:gd name="connsiteY8" fmla="*/ 153903 h 340652"/>
                    <a:gd name="connsiteX9" fmla="*/ 309209 w 499392"/>
                    <a:gd name="connsiteY9" fmla="*/ 169203 h 340652"/>
                    <a:gd name="connsiteX10" fmla="*/ 256559 w 499392"/>
                    <a:gd name="connsiteY10" fmla="*/ 217803 h 340652"/>
                    <a:gd name="connsiteX11" fmla="*/ 96359 w 499392"/>
                    <a:gd name="connsiteY11" fmla="*/ 207453 h 340652"/>
                    <a:gd name="connsiteX12" fmla="*/ 72509 w 499392"/>
                    <a:gd name="connsiteY12" fmla="*/ 205653 h 340652"/>
                    <a:gd name="connsiteX13" fmla="*/ 509 w 499392"/>
                    <a:gd name="connsiteY13" fmla="*/ 340653 h 340652"/>
                    <a:gd name="connsiteX14" fmla="*/ 59009 w 499392"/>
                    <a:gd name="connsiteY14" fmla="*/ 301953 h 340652"/>
                    <a:gd name="connsiteX15" fmla="*/ 68909 w 499392"/>
                    <a:gd name="connsiteY15" fmla="*/ 299253 h 340652"/>
                    <a:gd name="connsiteX16" fmla="*/ 351508 w 499392"/>
                    <a:gd name="connsiteY16" fmla="*/ 231753 h 340652"/>
                    <a:gd name="connsiteX17" fmla="*/ 495508 w 499392"/>
                    <a:gd name="connsiteY17" fmla="*/ 200253 h 340652"/>
                    <a:gd name="connsiteX18" fmla="*/ 494159 w 499392"/>
                    <a:gd name="connsiteY18" fmla="*/ 175053 h 340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9392" h="340652">
                      <a:moveTo>
                        <a:pt x="494159" y="175053"/>
                      </a:moveTo>
                      <a:cubicBezTo>
                        <a:pt x="475258" y="132303"/>
                        <a:pt x="450059" y="93603"/>
                        <a:pt x="419008" y="58953"/>
                      </a:cubicBezTo>
                      <a:cubicBezTo>
                        <a:pt x="399659" y="37353"/>
                        <a:pt x="377609" y="18003"/>
                        <a:pt x="350159" y="6303"/>
                      </a:cubicBezTo>
                      <a:cubicBezTo>
                        <a:pt x="338459" y="1353"/>
                        <a:pt x="324959" y="-2697"/>
                        <a:pt x="293909" y="2253"/>
                      </a:cubicBezTo>
                      <a:cubicBezTo>
                        <a:pt x="319109" y="16653"/>
                        <a:pt x="328559" y="30153"/>
                        <a:pt x="337559" y="39603"/>
                      </a:cubicBezTo>
                      <a:cubicBezTo>
                        <a:pt x="363209" y="67503"/>
                        <a:pt x="384359" y="98103"/>
                        <a:pt x="392459" y="135903"/>
                      </a:cubicBezTo>
                      <a:cubicBezTo>
                        <a:pt x="396959" y="156603"/>
                        <a:pt x="387959" y="175053"/>
                        <a:pt x="372209" y="181353"/>
                      </a:cubicBezTo>
                      <a:cubicBezTo>
                        <a:pt x="353758" y="188553"/>
                        <a:pt x="342059" y="179553"/>
                        <a:pt x="333059" y="164253"/>
                      </a:cubicBezTo>
                      <a:cubicBezTo>
                        <a:pt x="329909" y="159303"/>
                        <a:pt x="326758" y="153003"/>
                        <a:pt x="319559" y="153903"/>
                      </a:cubicBezTo>
                      <a:cubicBezTo>
                        <a:pt x="311008" y="154803"/>
                        <a:pt x="309659" y="162903"/>
                        <a:pt x="309209" y="169203"/>
                      </a:cubicBezTo>
                      <a:cubicBezTo>
                        <a:pt x="305609" y="200703"/>
                        <a:pt x="285809" y="214203"/>
                        <a:pt x="256559" y="217803"/>
                      </a:cubicBezTo>
                      <a:cubicBezTo>
                        <a:pt x="202559" y="224103"/>
                        <a:pt x="149009" y="222303"/>
                        <a:pt x="96359" y="207453"/>
                      </a:cubicBezTo>
                      <a:cubicBezTo>
                        <a:pt x="88259" y="205203"/>
                        <a:pt x="81059" y="201603"/>
                        <a:pt x="72509" y="205653"/>
                      </a:cubicBezTo>
                      <a:cubicBezTo>
                        <a:pt x="40559" y="220053"/>
                        <a:pt x="-5341" y="305103"/>
                        <a:pt x="509" y="340653"/>
                      </a:cubicBezTo>
                      <a:cubicBezTo>
                        <a:pt x="19859" y="328503"/>
                        <a:pt x="30208" y="311403"/>
                        <a:pt x="59009" y="301953"/>
                      </a:cubicBezTo>
                      <a:cubicBezTo>
                        <a:pt x="62159" y="300603"/>
                        <a:pt x="65309" y="300153"/>
                        <a:pt x="68909" y="299253"/>
                      </a:cubicBezTo>
                      <a:cubicBezTo>
                        <a:pt x="162059" y="272703"/>
                        <a:pt x="257008" y="253803"/>
                        <a:pt x="351508" y="231753"/>
                      </a:cubicBezTo>
                      <a:cubicBezTo>
                        <a:pt x="399209" y="220503"/>
                        <a:pt x="446909" y="208353"/>
                        <a:pt x="495508" y="200253"/>
                      </a:cubicBezTo>
                      <a:cubicBezTo>
                        <a:pt x="503159" y="191253"/>
                        <a:pt x="497758" y="182703"/>
                        <a:pt x="494159" y="175053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" name="Freeform: Shape 146">
                <a:extLst>
                  <a:ext uri="{FF2B5EF4-FFF2-40B4-BE49-F238E27FC236}">
                    <a16:creationId xmlns:a16="http://schemas.microsoft.com/office/drawing/2014/main" id="{F80DBFC6-9075-48FD-9126-8734B12D4E4C}"/>
                  </a:ext>
                </a:extLst>
              </p:cNvPr>
              <p:cNvSpPr/>
              <p:nvPr/>
            </p:nvSpPr>
            <p:spPr>
              <a:xfrm>
                <a:off x="2063940" y="5747308"/>
                <a:ext cx="273881" cy="307612"/>
              </a:xfrm>
              <a:custGeom>
                <a:avLst/>
                <a:gdLst>
                  <a:gd name="connsiteX0" fmla="*/ 200825 w 216512"/>
                  <a:gd name="connsiteY0" fmla="*/ 243177 h 243177"/>
                  <a:gd name="connsiteX1" fmla="*/ 142775 w 216512"/>
                  <a:gd name="connsiteY1" fmla="*/ 133827 h 243177"/>
                  <a:gd name="connsiteX2" fmla="*/ 78875 w 216512"/>
                  <a:gd name="connsiteY2" fmla="*/ 69027 h 243177"/>
                  <a:gd name="connsiteX3" fmla="*/ 125 w 216512"/>
                  <a:gd name="connsiteY3" fmla="*/ 45177 h 243177"/>
                  <a:gd name="connsiteX4" fmla="*/ 12725 w 216512"/>
                  <a:gd name="connsiteY4" fmla="*/ 31677 h 243177"/>
                  <a:gd name="connsiteX5" fmla="*/ 68075 w 216512"/>
                  <a:gd name="connsiteY5" fmla="*/ 8727 h 243177"/>
                  <a:gd name="connsiteX6" fmla="*/ 86525 w 216512"/>
                  <a:gd name="connsiteY6" fmla="*/ 3777 h 243177"/>
                  <a:gd name="connsiteX7" fmla="*/ 98675 w 216512"/>
                  <a:gd name="connsiteY7" fmla="*/ 627 h 243177"/>
                  <a:gd name="connsiteX8" fmla="*/ 111275 w 216512"/>
                  <a:gd name="connsiteY8" fmla="*/ 1077 h 243177"/>
                  <a:gd name="connsiteX9" fmla="*/ 145025 w 216512"/>
                  <a:gd name="connsiteY9" fmla="*/ 24927 h 243177"/>
                  <a:gd name="connsiteX10" fmla="*/ 175625 w 216512"/>
                  <a:gd name="connsiteY10" fmla="*/ 83877 h 243177"/>
                  <a:gd name="connsiteX11" fmla="*/ 215225 w 216512"/>
                  <a:gd name="connsiteY11" fmla="*/ 204927 h 243177"/>
                  <a:gd name="connsiteX12" fmla="*/ 205775 w 216512"/>
                  <a:gd name="connsiteY12" fmla="*/ 242727 h 243177"/>
                  <a:gd name="connsiteX13" fmla="*/ 200825 w 216512"/>
                  <a:gd name="connsiteY13" fmla="*/ 243177 h 24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512" h="243177">
                    <a:moveTo>
                      <a:pt x="200825" y="243177"/>
                    </a:moveTo>
                    <a:cubicBezTo>
                      <a:pt x="190925" y="201777"/>
                      <a:pt x="166625" y="168027"/>
                      <a:pt x="142775" y="133827"/>
                    </a:cubicBezTo>
                    <a:cubicBezTo>
                      <a:pt x="125225" y="108627"/>
                      <a:pt x="103625" y="87477"/>
                      <a:pt x="78875" y="69027"/>
                    </a:cubicBezTo>
                    <a:cubicBezTo>
                      <a:pt x="61775" y="56427"/>
                      <a:pt x="10475" y="45177"/>
                      <a:pt x="125" y="45177"/>
                    </a:cubicBezTo>
                    <a:cubicBezTo>
                      <a:pt x="-1225" y="39327"/>
                      <a:pt x="8675" y="34377"/>
                      <a:pt x="12725" y="31677"/>
                    </a:cubicBezTo>
                    <a:cubicBezTo>
                      <a:pt x="29825" y="21327"/>
                      <a:pt x="49175" y="14577"/>
                      <a:pt x="68075" y="8727"/>
                    </a:cubicBezTo>
                    <a:cubicBezTo>
                      <a:pt x="74375" y="6927"/>
                      <a:pt x="80225" y="5127"/>
                      <a:pt x="86525" y="3777"/>
                    </a:cubicBezTo>
                    <a:cubicBezTo>
                      <a:pt x="90575" y="2877"/>
                      <a:pt x="94625" y="1977"/>
                      <a:pt x="98675" y="627"/>
                    </a:cubicBezTo>
                    <a:cubicBezTo>
                      <a:pt x="103175" y="-273"/>
                      <a:pt x="107225" y="-273"/>
                      <a:pt x="111275" y="1077"/>
                    </a:cubicBezTo>
                    <a:cubicBezTo>
                      <a:pt x="125675" y="4677"/>
                      <a:pt x="136475" y="13677"/>
                      <a:pt x="145025" y="24927"/>
                    </a:cubicBezTo>
                    <a:cubicBezTo>
                      <a:pt x="152225" y="35277"/>
                      <a:pt x="171575" y="73077"/>
                      <a:pt x="175625" y="83877"/>
                    </a:cubicBezTo>
                    <a:cubicBezTo>
                      <a:pt x="185525" y="105927"/>
                      <a:pt x="213425" y="192777"/>
                      <a:pt x="215225" y="204927"/>
                    </a:cubicBezTo>
                    <a:cubicBezTo>
                      <a:pt x="215675" y="218427"/>
                      <a:pt x="221075" y="233277"/>
                      <a:pt x="205775" y="242727"/>
                    </a:cubicBezTo>
                    <a:cubicBezTo>
                      <a:pt x="203975" y="243177"/>
                      <a:pt x="202625" y="243177"/>
                      <a:pt x="200825" y="243177"/>
                    </a:cubicBezTo>
                    <a:close/>
                  </a:path>
                </a:pathLst>
              </a:custGeom>
              <a:solidFill>
                <a:srgbClr val="FEFEFE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05D8E4-EB15-4EA3-8C43-E442DF6542D0}"/>
                </a:ext>
              </a:extLst>
            </p:cNvPr>
            <p:cNvGrpSpPr/>
            <p:nvPr/>
          </p:nvGrpSpPr>
          <p:grpSpPr>
            <a:xfrm>
              <a:off x="1567885" y="4162770"/>
              <a:ext cx="2076110" cy="1477328"/>
              <a:chOff x="3021553" y="4231522"/>
              <a:chExt cx="3075220" cy="2188279"/>
            </a:xfrm>
          </p:grpSpPr>
          <p:sp>
            <p:nvSpPr>
              <p:cNvPr id="34" name="Freeform: Shape 169">
                <a:extLst>
                  <a:ext uri="{FF2B5EF4-FFF2-40B4-BE49-F238E27FC236}">
                    <a16:creationId xmlns:a16="http://schemas.microsoft.com/office/drawing/2014/main" id="{88F4DB34-1E16-4194-BF4E-7E9013D33E90}"/>
                  </a:ext>
                </a:extLst>
              </p:cNvPr>
              <p:cNvSpPr/>
              <p:nvPr/>
            </p:nvSpPr>
            <p:spPr>
              <a:xfrm>
                <a:off x="3021553" y="5856257"/>
                <a:ext cx="2510902" cy="563544"/>
              </a:xfrm>
              <a:custGeom>
                <a:avLst/>
                <a:gdLst>
                  <a:gd name="connsiteX0" fmla="*/ 1075050 w 1984950"/>
                  <a:gd name="connsiteY0" fmla="*/ 445500 h 445500"/>
                  <a:gd name="connsiteX1" fmla="*/ 0 w 1984950"/>
                  <a:gd name="connsiteY1" fmla="*/ 440100 h 445500"/>
                  <a:gd name="connsiteX2" fmla="*/ 1154250 w 1984950"/>
                  <a:gd name="connsiteY2" fmla="*/ 0 h 445500"/>
                  <a:gd name="connsiteX3" fmla="*/ 1984950 w 1984950"/>
                  <a:gd name="connsiteY3" fmla="*/ 59400 h 44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4950" h="445500">
                    <a:moveTo>
                      <a:pt x="1075050" y="445500"/>
                    </a:moveTo>
                    <a:lnTo>
                      <a:pt x="0" y="440100"/>
                    </a:lnTo>
                    <a:lnTo>
                      <a:pt x="1154250" y="0"/>
                    </a:lnTo>
                    <a:lnTo>
                      <a:pt x="1984950" y="59400"/>
                    </a:lnTo>
                    <a:close/>
                  </a:path>
                </a:pathLst>
              </a:custGeom>
              <a:solidFill>
                <a:srgbClr val="949596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70">
                <a:extLst>
                  <a:ext uri="{FF2B5EF4-FFF2-40B4-BE49-F238E27FC236}">
                    <a16:creationId xmlns:a16="http://schemas.microsoft.com/office/drawing/2014/main" id="{9EEE9E6C-45A4-4F22-A599-2E0519B6D875}"/>
                  </a:ext>
                </a:extLst>
              </p:cNvPr>
              <p:cNvSpPr/>
              <p:nvPr/>
            </p:nvSpPr>
            <p:spPr>
              <a:xfrm>
                <a:off x="4393414" y="4232824"/>
                <a:ext cx="1703359" cy="2124929"/>
              </a:xfrm>
              <a:custGeom>
                <a:avLst/>
                <a:gdLst>
                  <a:gd name="connsiteX0" fmla="*/ 1143900 w 1346561"/>
                  <a:gd name="connsiteY0" fmla="*/ 1227127 h 1679826"/>
                  <a:gd name="connsiteX1" fmla="*/ 0 w 1346561"/>
                  <a:gd name="connsiteY1" fmla="*/ 1679826 h 1679826"/>
                  <a:gd name="connsiteX2" fmla="*/ 178650 w 1346561"/>
                  <a:gd name="connsiteY2" fmla="*/ 375726 h 1679826"/>
                  <a:gd name="connsiteX3" fmla="*/ 272700 w 1346561"/>
                  <a:gd name="connsiteY3" fmla="*/ 281676 h 1679826"/>
                  <a:gd name="connsiteX4" fmla="*/ 1224900 w 1346561"/>
                  <a:gd name="connsiteY4" fmla="*/ 32376 h 1679826"/>
                  <a:gd name="connsiteX5" fmla="*/ 1340550 w 1346561"/>
                  <a:gd name="connsiteY5" fmla="*/ 94926 h 1679826"/>
                  <a:gd name="connsiteX6" fmla="*/ 1143900 w 1346561"/>
                  <a:gd name="connsiteY6" fmla="*/ 1227127 h 167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561" h="1679826">
                    <a:moveTo>
                      <a:pt x="1143900" y="1227127"/>
                    </a:moveTo>
                    <a:lnTo>
                      <a:pt x="0" y="1679826"/>
                    </a:lnTo>
                    <a:lnTo>
                      <a:pt x="178650" y="375726"/>
                    </a:lnTo>
                    <a:cubicBezTo>
                      <a:pt x="178650" y="308226"/>
                      <a:pt x="204750" y="281676"/>
                      <a:pt x="272700" y="281676"/>
                    </a:cubicBezTo>
                    <a:lnTo>
                      <a:pt x="1224900" y="32376"/>
                    </a:lnTo>
                    <a:cubicBezTo>
                      <a:pt x="1327950" y="6276"/>
                      <a:pt x="1361700" y="-48624"/>
                      <a:pt x="1340550" y="94926"/>
                    </a:cubicBezTo>
                    <a:lnTo>
                      <a:pt x="1143900" y="1227127"/>
                    </a:lnTo>
                    <a:close/>
                  </a:path>
                </a:pathLst>
              </a:custGeom>
              <a:solidFill>
                <a:srgbClr val="D6D6E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171">
                <a:extLst>
                  <a:ext uri="{FF2B5EF4-FFF2-40B4-BE49-F238E27FC236}">
                    <a16:creationId xmlns:a16="http://schemas.microsoft.com/office/drawing/2014/main" id="{2A16CBC6-1F13-40A6-A38A-F1DA3032712D}"/>
                  </a:ext>
                </a:extLst>
              </p:cNvPr>
              <p:cNvSpPr/>
              <p:nvPr/>
            </p:nvSpPr>
            <p:spPr>
              <a:xfrm>
                <a:off x="4467984" y="4231522"/>
                <a:ext cx="1621467" cy="1528532"/>
              </a:xfrm>
              <a:custGeom>
                <a:avLst/>
                <a:gdLst>
                  <a:gd name="connsiteX0" fmla="*/ 1160100 w 1281823"/>
                  <a:gd name="connsiteY0" fmla="*/ 32505 h 1208355"/>
                  <a:gd name="connsiteX1" fmla="*/ 207900 w 1281823"/>
                  <a:gd name="connsiteY1" fmla="*/ 281805 h 1208355"/>
                  <a:gd name="connsiteX2" fmla="*/ 113850 w 1281823"/>
                  <a:gd name="connsiteY2" fmla="*/ 375855 h 1208355"/>
                  <a:gd name="connsiteX3" fmla="*/ 0 w 1281823"/>
                  <a:gd name="connsiteY3" fmla="*/ 1208355 h 1208355"/>
                  <a:gd name="connsiteX4" fmla="*/ 1280250 w 1281823"/>
                  <a:gd name="connsiteY4" fmla="*/ 60855 h 1208355"/>
                  <a:gd name="connsiteX5" fmla="*/ 1160100 w 1281823"/>
                  <a:gd name="connsiteY5" fmla="*/ 32505 h 120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823" h="1208355">
                    <a:moveTo>
                      <a:pt x="1160100" y="32505"/>
                    </a:moveTo>
                    <a:lnTo>
                      <a:pt x="207900" y="281805"/>
                    </a:lnTo>
                    <a:cubicBezTo>
                      <a:pt x="140400" y="281805"/>
                      <a:pt x="113850" y="307905"/>
                      <a:pt x="113850" y="375855"/>
                    </a:cubicBezTo>
                    <a:lnTo>
                      <a:pt x="0" y="1208355"/>
                    </a:lnTo>
                    <a:lnTo>
                      <a:pt x="1280250" y="60855"/>
                    </a:lnTo>
                    <a:cubicBezTo>
                      <a:pt x="1290150" y="-39045"/>
                      <a:pt x="1253700" y="8655"/>
                      <a:pt x="1160100" y="32505"/>
                    </a:cubicBezTo>
                    <a:close/>
                  </a:path>
                </a:pathLst>
              </a:custGeom>
              <a:solidFill>
                <a:srgbClr val="C4C4D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72">
                <a:extLst>
                  <a:ext uri="{FF2B5EF4-FFF2-40B4-BE49-F238E27FC236}">
                    <a16:creationId xmlns:a16="http://schemas.microsoft.com/office/drawing/2014/main" id="{0C88516C-6E09-4CCD-9CEA-F53762FC0268}"/>
                  </a:ext>
                </a:extLst>
              </p:cNvPr>
              <p:cNvSpPr/>
              <p:nvPr/>
            </p:nvSpPr>
            <p:spPr>
              <a:xfrm>
                <a:off x="3056847" y="5800472"/>
                <a:ext cx="2506348" cy="562973"/>
              </a:xfrm>
              <a:custGeom>
                <a:avLst/>
                <a:gdLst>
                  <a:gd name="connsiteX0" fmla="*/ 1071450 w 1981350"/>
                  <a:gd name="connsiteY0" fmla="*/ 445050 h 445049"/>
                  <a:gd name="connsiteX1" fmla="*/ 0 w 1981350"/>
                  <a:gd name="connsiteY1" fmla="*/ 389250 h 445049"/>
                  <a:gd name="connsiteX2" fmla="*/ 1150200 w 1981350"/>
                  <a:gd name="connsiteY2" fmla="*/ 0 h 445049"/>
                  <a:gd name="connsiteX3" fmla="*/ 1981350 w 1981350"/>
                  <a:gd name="connsiteY3" fmla="*/ 58950 h 44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1350" h="445049">
                    <a:moveTo>
                      <a:pt x="1071450" y="445050"/>
                    </a:moveTo>
                    <a:lnTo>
                      <a:pt x="0" y="389250"/>
                    </a:lnTo>
                    <a:lnTo>
                      <a:pt x="1150200" y="0"/>
                    </a:lnTo>
                    <a:lnTo>
                      <a:pt x="1981350" y="58950"/>
                    </a:lnTo>
                    <a:close/>
                  </a:path>
                </a:pathLst>
              </a:custGeom>
              <a:solidFill>
                <a:srgbClr val="D6D6E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73">
                <a:extLst>
                  <a:ext uri="{FF2B5EF4-FFF2-40B4-BE49-F238E27FC236}">
                    <a16:creationId xmlns:a16="http://schemas.microsoft.com/office/drawing/2014/main" id="{346381F1-7CF5-470A-978C-BD6720FDB3FA}"/>
                  </a:ext>
                </a:extLst>
              </p:cNvPr>
              <p:cNvSpPr/>
              <p:nvPr/>
            </p:nvSpPr>
            <p:spPr>
              <a:xfrm>
                <a:off x="3056847" y="5811857"/>
                <a:ext cx="1436183" cy="481005"/>
              </a:xfrm>
              <a:custGeom>
                <a:avLst/>
                <a:gdLst>
                  <a:gd name="connsiteX0" fmla="*/ 1135350 w 1135350"/>
                  <a:gd name="connsiteY0" fmla="*/ 0 h 380250"/>
                  <a:gd name="connsiteX1" fmla="*/ 1094850 w 1135350"/>
                  <a:gd name="connsiteY1" fmla="*/ 362250 h 380250"/>
                  <a:gd name="connsiteX2" fmla="*/ 0 w 1135350"/>
                  <a:gd name="connsiteY2" fmla="*/ 380250 h 38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5350" h="380250">
                    <a:moveTo>
                      <a:pt x="1135350" y="0"/>
                    </a:moveTo>
                    <a:lnTo>
                      <a:pt x="1094850" y="362250"/>
                    </a:lnTo>
                    <a:lnTo>
                      <a:pt x="0" y="380250"/>
                    </a:lnTo>
                    <a:close/>
                  </a:path>
                </a:pathLst>
              </a:custGeom>
              <a:solidFill>
                <a:srgbClr val="C4C4D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174">
                <a:extLst>
                  <a:ext uri="{FF2B5EF4-FFF2-40B4-BE49-F238E27FC236}">
                    <a16:creationId xmlns:a16="http://schemas.microsoft.com/office/drawing/2014/main" id="{47B60716-B518-46FA-824E-B34D9D311F12}"/>
                  </a:ext>
                </a:extLst>
              </p:cNvPr>
              <p:cNvSpPr/>
              <p:nvPr/>
            </p:nvSpPr>
            <p:spPr>
              <a:xfrm>
                <a:off x="3697237" y="5946196"/>
                <a:ext cx="776438" cy="306818"/>
              </a:xfrm>
              <a:custGeom>
                <a:avLst/>
                <a:gdLst>
                  <a:gd name="connsiteX0" fmla="*/ 613800 w 613800"/>
                  <a:gd name="connsiteY0" fmla="*/ 0 h 242550"/>
                  <a:gd name="connsiteX1" fmla="*/ 590850 w 613800"/>
                  <a:gd name="connsiteY1" fmla="*/ 229050 h 242550"/>
                  <a:gd name="connsiteX2" fmla="*/ 0 w 613800"/>
                  <a:gd name="connsiteY2" fmla="*/ 242550 h 24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3800" h="242550">
                    <a:moveTo>
                      <a:pt x="613800" y="0"/>
                    </a:moveTo>
                    <a:lnTo>
                      <a:pt x="590850" y="229050"/>
                    </a:lnTo>
                    <a:lnTo>
                      <a:pt x="0" y="242550"/>
                    </a:lnTo>
                    <a:close/>
                  </a:path>
                </a:pathLst>
              </a:custGeom>
              <a:solidFill>
                <a:srgbClr val="9599A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147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348372"/>
              </p:ext>
            </p:extLst>
          </p:nvPr>
        </p:nvGraphicFramePr>
        <p:xfrm>
          <a:off x="4894182" y="2276751"/>
          <a:ext cx="6783900" cy="324804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2475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72237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1744347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450846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Cart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450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6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Price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8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This field defines Price of Product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7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Quantity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This field defines </a:t>
                      </a:r>
                      <a:r>
                        <a:rPr lang="en-US" sz="1400" dirty="0" err="1" smtClean="0"/>
                        <a:t>Qty</a:t>
                      </a:r>
                      <a:r>
                        <a:rPr lang="en-US" sz="1400" dirty="0" smtClean="0"/>
                        <a:t> of Product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671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8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User_email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200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This field defines </a:t>
                      </a:r>
                      <a:r>
                        <a:rPr lang="en-US" sz="1400" dirty="0" err="1" smtClean="0"/>
                        <a:t>Useremail</a:t>
                      </a:r>
                      <a:r>
                        <a:rPr lang="en-US" sz="1400" dirty="0" smtClean="0"/>
                        <a:t> of Product 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41077" y="2610979"/>
            <a:ext cx="3402918" cy="3029119"/>
            <a:chOff x="241077" y="2610979"/>
            <a:chExt cx="3402918" cy="30291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7F62E4-B4F7-4D09-A060-BC06526DF8DB}"/>
                </a:ext>
              </a:extLst>
            </p:cNvPr>
            <p:cNvGrpSpPr/>
            <p:nvPr/>
          </p:nvGrpSpPr>
          <p:grpSpPr>
            <a:xfrm>
              <a:off x="241077" y="2610979"/>
              <a:ext cx="2222354" cy="2908063"/>
              <a:chOff x="504255" y="2118035"/>
              <a:chExt cx="3316520" cy="4339835"/>
            </a:xfrm>
          </p:grpSpPr>
          <p:sp>
            <p:nvSpPr>
              <p:cNvPr id="19" name="Freeform: Shape 131">
                <a:extLst>
                  <a:ext uri="{FF2B5EF4-FFF2-40B4-BE49-F238E27FC236}">
                    <a16:creationId xmlns:a16="http://schemas.microsoft.com/office/drawing/2014/main" id="{A9C317AD-4CB8-4364-A1A8-8156DE1E578D}"/>
                  </a:ext>
                </a:extLst>
              </p:cNvPr>
              <p:cNvSpPr/>
              <p:nvPr/>
            </p:nvSpPr>
            <p:spPr>
              <a:xfrm>
                <a:off x="521514" y="3587117"/>
                <a:ext cx="3299261" cy="2855212"/>
              </a:xfrm>
              <a:custGeom>
                <a:avLst/>
                <a:gdLst>
                  <a:gd name="connsiteX0" fmla="*/ 2601863 w 2608174"/>
                  <a:gd name="connsiteY0" fmla="*/ 1488729 h 2257139"/>
                  <a:gd name="connsiteX1" fmla="*/ 2598713 w 2608174"/>
                  <a:gd name="connsiteY1" fmla="*/ 1465329 h 2257139"/>
                  <a:gd name="connsiteX2" fmla="*/ 2501063 w 2608174"/>
                  <a:gd name="connsiteY2" fmla="*/ 1155279 h 2257139"/>
                  <a:gd name="connsiteX3" fmla="*/ 2437613 w 2608174"/>
                  <a:gd name="connsiteY3" fmla="*/ 1049529 h 2257139"/>
                  <a:gd name="connsiteX4" fmla="*/ 2371013 w 2608174"/>
                  <a:gd name="connsiteY4" fmla="*/ 932079 h 2257139"/>
                  <a:gd name="connsiteX5" fmla="*/ 2325113 w 2608174"/>
                  <a:gd name="connsiteY5" fmla="*/ 877629 h 2257139"/>
                  <a:gd name="connsiteX6" fmla="*/ 2275613 w 2608174"/>
                  <a:gd name="connsiteY6" fmla="*/ 806979 h 2257139"/>
                  <a:gd name="connsiteX7" fmla="*/ 2196863 w 2608174"/>
                  <a:gd name="connsiteY7" fmla="*/ 670179 h 2257139"/>
                  <a:gd name="connsiteX8" fmla="*/ 2145563 w 2608174"/>
                  <a:gd name="connsiteY8" fmla="*/ 558129 h 2257139"/>
                  <a:gd name="connsiteX9" fmla="*/ 2096963 w 2608174"/>
                  <a:gd name="connsiteY9" fmla="*/ 433929 h 2257139"/>
                  <a:gd name="connsiteX10" fmla="*/ 2057813 w 2608174"/>
                  <a:gd name="connsiteY10" fmla="*/ 312879 h 2257139"/>
                  <a:gd name="connsiteX11" fmla="*/ 2038463 w 2608174"/>
                  <a:gd name="connsiteY11" fmla="*/ 218829 h 2257139"/>
                  <a:gd name="connsiteX12" fmla="*/ 2011463 w 2608174"/>
                  <a:gd name="connsiteY12" fmla="*/ 88779 h 2257139"/>
                  <a:gd name="connsiteX13" fmla="*/ 1879613 w 2608174"/>
                  <a:gd name="connsiteY13" fmla="*/ 2379 h 2257139"/>
                  <a:gd name="connsiteX14" fmla="*/ 231263 w 2608174"/>
                  <a:gd name="connsiteY14" fmla="*/ 361029 h 2257139"/>
                  <a:gd name="connsiteX15" fmla="*/ 119213 w 2608174"/>
                  <a:gd name="connsiteY15" fmla="*/ 447429 h 2257139"/>
                  <a:gd name="connsiteX16" fmla="*/ 115613 w 2608174"/>
                  <a:gd name="connsiteY16" fmla="*/ 443379 h 2257139"/>
                  <a:gd name="connsiteX17" fmla="*/ 80513 w 2608174"/>
                  <a:gd name="connsiteY17" fmla="*/ 651729 h 2257139"/>
                  <a:gd name="connsiteX18" fmla="*/ 52613 w 2608174"/>
                  <a:gd name="connsiteY18" fmla="*/ 802479 h 2257139"/>
                  <a:gd name="connsiteX19" fmla="*/ 27863 w 2608174"/>
                  <a:gd name="connsiteY19" fmla="*/ 1013979 h 2257139"/>
                  <a:gd name="connsiteX20" fmla="*/ 22013 w 2608174"/>
                  <a:gd name="connsiteY20" fmla="*/ 1264179 h 2257139"/>
                  <a:gd name="connsiteX21" fmla="*/ 26063 w 2608174"/>
                  <a:gd name="connsiteY21" fmla="*/ 1686279 h 2257139"/>
                  <a:gd name="connsiteX22" fmla="*/ 16613 w 2608174"/>
                  <a:gd name="connsiteY22" fmla="*/ 1805079 h 2257139"/>
                  <a:gd name="connsiteX23" fmla="*/ 19313 w 2608174"/>
                  <a:gd name="connsiteY23" fmla="*/ 1863579 h 2257139"/>
                  <a:gd name="connsiteX24" fmla="*/ 33713 w 2608174"/>
                  <a:gd name="connsiteY24" fmla="*/ 1911729 h 2257139"/>
                  <a:gd name="connsiteX25" fmla="*/ 20663 w 2608174"/>
                  <a:gd name="connsiteY25" fmla="*/ 1965279 h 2257139"/>
                  <a:gd name="connsiteX26" fmla="*/ 3563 w 2608174"/>
                  <a:gd name="connsiteY26" fmla="*/ 2116479 h 2257139"/>
                  <a:gd name="connsiteX27" fmla="*/ 14363 w 2608174"/>
                  <a:gd name="connsiteY27" fmla="*/ 2245179 h 2257139"/>
                  <a:gd name="connsiteX28" fmla="*/ 131363 w 2608174"/>
                  <a:gd name="connsiteY28" fmla="*/ 2241129 h 2257139"/>
                  <a:gd name="connsiteX29" fmla="*/ 271313 w 2608174"/>
                  <a:gd name="connsiteY29" fmla="*/ 2210079 h 2257139"/>
                  <a:gd name="connsiteX30" fmla="*/ 707363 w 2608174"/>
                  <a:gd name="connsiteY30" fmla="*/ 2111979 h 2257139"/>
                  <a:gd name="connsiteX31" fmla="*/ 1808963 w 2608174"/>
                  <a:gd name="connsiteY31" fmla="*/ 1852329 h 2257139"/>
                  <a:gd name="connsiteX32" fmla="*/ 2550563 w 2608174"/>
                  <a:gd name="connsiteY32" fmla="*/ 1684479 h 2257139"/>
                  <a:gd name="connsiteX33" fmla="*/ 2582063 w 2608174"/>
                  <a:gd name="connsiteY33" fmla="*/ 1662429 h 2257139"/>
                  <a:gd name="connsiteX34" fmla="*/ 2594213 w 2608174"/>
                  <a:gd name="connsiteY34" fmla="*/ 1648479 h 2257139"/>
                  <a:gd name="connsiteX35" fmla="*/ 2601863 w 2608174"/>
                  <a:gd name="connsiteY35" fmla="*/ 1488729 h 2257139"/>
                  <a:gd name="connsiteX36" fmla="*/ 29663 w 2608174"/>
                  <a:gd name="connsiteY36" fmla="*/ 1160229 h 2257139"/>
                  <a:gd name="connsiteX37" fmla="*/ 29663 w 2608174"/>
                  <a:gd name="connsiteY37" fmla="*/ 1160229 h 2257139"/>
                  <a:gd name="connsiteX38" fmla="*/ 29663 w 2608174"/>
                  <a:gd name="connsiteY38" fmla="*/ 1159779 h 2257139"/>
                  <a:gd name="connsiteX39" fmla="*/ 29663 w 2608174"/>
                  <a:gd name="connsiteY39" fmla="*/ 1160229 h 2257139"/>
                  <a:gd name="connsiteX40" fmla="*/ 52613 w 2608174"/>
                  <a:gd name="connsiteY40" fmla="*/ 2251029 h 2257139"/>
                  <a:gd name="connsiteX41" fmla="*/ 52613 w 2608174"/>
                  <a:gd name="connsiteY41" fmla="*/ 2251029 h 2257139"/>
                  <a:gd name="connsiteX42" fmla="*/ 53063 w 2608174"/>
                  <a:gd name="connsiteY42" fmla="*/ 2250129 h 2257139"/>
                  <a:gd name="connsiteX43" fmla="*/ 54413 w 2608174"/>
                  <a:gd name="connsiteY43" fmla="*/ 2251029 h 2257139"/>
                  <a:gd name="connsiteX44" fmla="*/ 52613 w 2608174"/>
                  <a:gd name="connsiteY44" fmla="*/ 2251029 h 2257139"/>
                  <a:gd name="connsiteX45" fmla="*/ 52613 w 2608174"/>
                  <a:gd name="connsiteY45" fmla="*/ 2251029 h 2257139"/>
                  <a:gd name="connsiteX46" fmla="*/ 2029013 w 2608174"/>
                  <a:gd name="connsiteY46" fmla="*/ 1417179 h 2257139"/>
                  <a:gd name="connsiteX47" fmla="*/ 1971863 w 2608174"/>
                  <a:gd name="connsiteY47" fmla="*/ 1433379 h 2257139"/>
                  <a:gd name="connsiteX48" fmla="*/ 1966463 w 2608174"/>
                  <a:gd name="connsiteY48" fmla="*/ 1435629 h 2257139"/>
                  <a:gd name="connsiteX49" fmla="*/ 1938563 w 2608174"/>
                  <a:gd name="connsiteY49" fmla="*/ 1414929 h 2257139"/>
                  <a:gd name="connsiteX50" fmla="*/ 1929113 w 2608174"/>
                  <a:gd name="connsiteY50" fmla="*/ 1358679 h 2257139"/>
                  <a:gd name="connsiteX51" fmla="*/ 1925513 w 2608174"/>
                  <a:gd name="connsiteY51" fmla="*/ 1284879 h 2257139"/>
                  <a:gd name="connsiteX52" fmla="*/ 1927763 w 2608174"/>
                  <a:gd name="connsiteY52" fmla="*/ 1247979 h 2257139"/>
                  <a:gd name="connsiteX53" fmla="*/ 1939463 w 2608174"/>
                  <a:gd name="connsiteY53" fmla="*/ 1223679 h 2257139"/>
                  <a:gd name="connsiteX54" fmla="*/ 1952963 w 2608174"/>
                  <a:gd name="connsiteY54" fmla="*/ 1219629 h 2257139"/>
                  <a:gd name="connsiteX55" fmla="*/ 1958813 w 2608174"/>
                  <a:gd name="connsiteY55" fmla="*/ 1225929 h 2257139"/>
                  <a:gd name="connsiteX56" fmla="*/ 2033963 w 2608174"/>
                  <a:gd name="connsiteY56" fmla="*/ 1384779 h 2257139"/>
                  <a:gd name="connsiteX57" fmla="*/ 2034863 w 2608174"/>
                  <a:gd name="connsiteY57" fmla="*/ 1387479 h 2257139"/>
                  <a:gd name="connsiteX58" fmla="*/ 2029013 w 2608174"/>
                  <a:gd name="connsiteY58" fmla="*/ 1417179 h 2257139"/>
                  <a:gd name="connsiteX59" fmla="*/ 2208563 w 2608174"/>
                  <a:gd name="connsiteY59" fmla="*/ 1761879 h 2257139"/>
                  <a:gd name="connsiteX60" fmla="*/ 2208563 w 2608174"/>
                  <a:gd name="connsiteY60" fmla="*/ 1761879 h 2257139"/>
                  <a:gd name="connsiteX61" fmla="*/ 2208563 w 2608174"/>
                  <a:gd name="connsiteY61" fmla="*/ 1761879 h 2257139"/>
                  <a:gd name="connsiteX62" fmla="*/ 2208563 w 2608174"/>
                  <a:gd name="connsiteY62" fmla="*/ 1761879 h 2257139"/>
                  <a:gd name="connsiteX63" fmla="*/ 2379113 w 2608174"/>
                  <a:gd name="connsiteY63" fmla="*/ 1726779 h 2257139"/>
                  <a:gd name="connsiteX64" fmla="*/ 2379113 w 2608174"/>
                  <a:gd name="connsiteY64" fmla="*/ 1726779 h 2257139"/>
                  <a:gd name="connsiteX65" fmla="*/ 2379113 w 2608174"/>
                  <a:gd name="connsiteY65" fmla="*/ 1726779 h 2257139"/>
                  <a:gd name="connsiteX66" fmla="*/ 2379113 w 2608174"/>
                  <a:gd name="connsiteY66" fmla="*/ 1726779 h 2257139"/>
                  <a:gd name="connsiteX67" fmla="*/ 2379113 w 2608174"/>
                  <a:gd name="connsiteY67" fmla="*/ 1726779 h 2257139"/>
                  <a:gd name="connsiteX68" fmla="*/ 2590613 w 2608174"/>
                  <a:gd name="connsiteY68" fmla="*/ 1444629 h 2257139"/>
                  <a:gd name="connsiteX69" fmla="*/ 2590613 w 2608174"/>
                  <a:gd name="connsiteY69" fmla="*/ 1443729 h 2257139"/>
                  <a:gd name="connsiteX70" fmla="*/ 2591063 w 2608174"/>
                  <a:gd name="connsiteY70" fmla="*/ 1443729 h 2257139"/>
                  <a:gd name="connsiteX71" fmla="*/ 2590613 w 2608174"/>
                  <a:gd name="connsiteY71" fmla="*/ 1444629 h 225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08174" h="2257139">
                    <a:moveTo>
                      <a:pt x="2601863" y="1488729"/>
                    </a:moveTo>
                    <a:cubicBezTo>
                      <a:pt x="2600963" y="1480629"/>
                      <a:pt x="2599613" y="1472979"/>
                      <a:pt x="2598713" y="1465329"/>
                    </a:cubicBezTo>
                    <a:cubicBezTo>
                      <a:pt x="2585213" y="1359129"/>
                      <a:pt x="2556413" y="1247979"/>
                      <a:pt x="2501063" y="1155279"/>
                    </a:cubicBezTo>
                    <a:cubicBezTo>
                      <a:pt x="2479913" y="1120179"/>
                      <a:pt x="2459213" y="1084629"/>
                      <a:pt x="2437613" y="1049529"/>
                    </a:cubicBezTo>
                    <a:cubicBezTo>
                      <a:pt x="2422763" y="1025229"/>
                      <a:pt x="2371463" y="940629"/>
                      <a:pt x="2371013" y="932079"/>
                    </a:cubicBezTo>
                    <a:cubicBezTo>
                      <a:pt x="2370563" y="923529"/>
                      <a:pt x="2337713" y="889329"/>
                      <a:pt x="2325113" y="877629"/>
                    </a:cubicBezTo>
                    <a:cubicBezTo>
                      <a:pt x="2304863" y="858729"/>
                      <a:pt x="2290013" y="829929"/>
                      <a:pt x="2275613" y="806979"/>
                    </a:cubicBezTo>
                    <a:cubicBezTo>
                      <a:pt x="2247713" y="762429"/>
                      <a:pt x="2222063" y="716079"/>
                      <a:pt x="2196863" y="670179"/>
                    </a:cubicBezTo>
                    <a:cubicBezTo>
                      <a:pt x="2177063" y="634179"/>
                      <a:pt x="2159963" y="596829"/>
                      <a:pt x="2145563" y="558129"/>
                    </a:cubicBezTo>
                    <a:cubicBezTo>
                      <a:pt x="2130263" y="518079"/>
                      <a:pt x="2107763" y="475329"/>
                      <a:pt x="2096963" y="433929"/>
                    </a:cubicBezTo>
                    <a:cubicBezTo>
                      <a:pt x="2086613" y="392529"/>
                      <a:pt x="2066813" y="354729"/>
                      <a:pt x="2057813" y="312879"/>
                    </a:cubicBezTo>
                    <a:cubicBezTo>
                      <a:pt x="2051063" y="281829"/>
                      <a:pt x="2044763" y="250329"/>
                      <a:pt x="2038463" y="218829"/>
                    </a:cubicBezTo>
                    <a:cubicBezTo>
                      <a:pt x="2029463" y="175629"/>
                      <a:pt x="2020463" y="131979"/>
                      <a:pt x="2011463" y="88779"/>
                    </a:cubicBezTo>
                    <a:cubicBezTo>
                      <a:pt x="1998863" y="28479"/>
                      <a:pt x="1939913" y="-10221"/>
                      <a:pt x="1879613" y="2379"/>
                    </a:cubicBezTo>
                    <a:cubicBezTo>
                      <a:pt x="1879613" y="2379"/>
                      <a:pt x="259163" y="351579"/>
                      <a:pt x="231263" y="361029"/>
                    </a:cubicBezTo>
                    <a:cubicBezTo>
                      <a:pt x="184913" y="376329"/>
                      <a:pt x="130463" y="393429"/>
                      <a:pt x="119213" y="447429"/>
                    </a:cubicBezTo>
                    <a:cubicBezTo>
                      <a:pt x="117413" y="446529"/>
                      <a:pt x="116063" y="445629"/>
                      <a:pt x="115613" y="443379"/>
                    </a:cubicBezTo>
                    <a:cubicBezTo>
                      <a:pt x="102113" y="512679"/>
                      <a:pt x="71513" y="581529"/>
                      <a:pt x="80513" y="651729"/>
                    </a:cubicBezTo>
                    <a:cubicBezTo>
                      <a:pt x="88163" y="711579"/>
                      <a:pt x="63413" y="752079"/>
                      <a:pt x="52613" y="802479"/>
                    </a:cubicBezTo>
                    <a:cubicBezTo>
                      <a:pt x="40463" y="872229"/>
                      <a:pt x="34613" y="943329"/>
                      <a:pt x="27863" y="1013979"/>
                    </a:cubicBezTo>
                    <a:cubicBezTo>
                      <a:pt x="19313" y="1102179"/>
                      <a:pt x="18413" y="1175529"/>
                      <a:pt x="22013" y="1264179"/>
                    </a:cubicBezTo>
                    <a:cubicBezTo>
                      <a:pt x="27863" y="1398279"/>
                      <a:pt x="-23437" y="1558929"/>
                      <a:pt x="26063" y="1686279"/>
                    </a:cubicBezTo>
                    <a:cubicBezTo>
                      <a:pt x="41813" y="1726779"/>
                      <a:pt x="23813" y="1765479"/>
                      <a:pt x="16613" y="1805079"/>
                    </a:cubicBezTo>
                    <a:cubicBezTo>
                      <a:pt x="13013" y="1824879"/>
                      <a:pt x="11663" y="1844679"/>
                      <a:pt x="19313" y="1863579"/>
                    </a:cubicBezTo>
                    <a:cubicBezTo>
                      <a:pt x="26513" y="1882029"/>
                      <a:pt x="35063" y="1891929"/>
                      <a:pt x="33713" y="1911729"/>
                    </a:cubicBezTo>
                    <a:cubicBezTo>
                      <a:pt x="32363" y="1930179"/>
                      <a:pt x="26063" y="1947729"/>
                      <a:pt x="20663" y="1965279"/>
                    </a:cubicBezTo>
                    <a:cubicBezTo>
                      <a:pt x="5813" y="2014329"/>
                      <a:pt x="4013" y="2065629"/>
                      <a:pt x="3563" y="2116479"/>
                    </a:cubicBezTo>
                    <a:cubicBezTo>
                      <a:pt x="3563" y="2148429"/>
                      <a:pt x="-9487" y="2220429"/>
                      <a:pt x="14363" y="2245179"/>
                    </a:cubicBezTo>
                    <a:cubicBezTo>
                      <a:pt x="38663" y="2270829"/>
                      <a:pt x="99413" y="2248329"/>
                      <a:pt x="131363" y="2241129"/>
                    </a:cubicBezTo>
                    <a:cubicBezTo>
                      <a:pt x="178163" y="2230779"/>
                      <a:pt x="224513" y="2220429"/>
                      <a:pt x="271313" y="2210079"/>
                    </a:cubicBezTo>
                    <a:cubicBezTo>
                      <a:pt x="416663" y="2177679"/>
                      <a:pt x="562013" y="2144829"/>
                      <a:pt x="707363" y="2111979"/>
                    </a:cubicBezTo>
                    <a:cubicBezTo>
                      <a:pt x="891413" y="2070579"/>
                      <a:pt x="1622663" y="1895079"/>
                      <a:pt x="1808963" y="1852329"/>
                    </a:cubicBezTo>
                    <a:cubicBezTo>
                      <a:pt x="1960613" y="1817679"/>
                      <a:pt x="2542913" y="1687179"/>
                      <a:pt x="2550563" y="1684479"/>
                    </a:cubicBezTo>
                    <a:cubicBezTo>
                      <a:pt x="2562713" y="1679979"/>
                      <a:pt x="2573963" y="1673679"/>
                      <a:pt x="2582063" y="1662429"/>
                    </a:cubicBezTo>
                    <a:cubicBezTo>
                      <a:pt x="2586113" y="1657929"/>
                      <a:pt x="2590163" y="1653429"/>
                      <a:pt x="2594213" y="1648479"/>
                    </a:cubicBezTo>
                    <a:cubicBezTo>
                      <a:pt x="2614463" y="1601229"/>
                      <a:pt x="2608613" y="1542279"/>
                      <a:pt x="2601863" y="1488729"/>
                    </a:cubicBezTo>
                    <a:close/>
                    <a:moveTo>
                      <a:pt x="29663" y="1160229"/>
                    </a:moveTo>
                    <a:cubicBezTo>
                      <a:pt x="29663" y="1160229"/>
                      <a:pt x="29663" y="1160229"/>
                      <a:pt x="29663" y="1160229"/>
                    </a:cubicBezTo>
                    <a:cubicBezTo>
                      <a:pt x="29213" y="1160229"/>
                      <a:pt x="29663" y="1159779"/>
                      <a:pt x="29663" y="1159779"/>
                    </a:cubicBezTo>
                    <a:cubicBezTo>
                      <a:pt x="29663" y="1159779"/>
                      <a:pt x="29663" y="1160229"/>
                      <a:pt x="29663" y="1160229"/>
                    </a:cubicBezTo>
                    <a:close/>
                    <a:moveTo>
                      <a:pt x="52613" y="2251029"/>
                    </a:moveTo>
                    <a:cubicBezTo>
                      <a:pt x="52613" y="2251029"/>
                      <a:pt x="52613" y="2251029"/>
                      <a:pt x="52613" y="2251029"/>
                    </a:cubicBezTo>
                    <a:lnTo>
                      <a:pt x="53063" y="2250129"/>
                    </a:lnTo>
                    <a:cubicBezTo>
                      <a:pt x="53513" y="2250579"/>
                      <a:pt x="53963" y="2250579"/>
                      <a:pt x="54413" y="2251029"/>
                    </a:cubicBezTo>
                    <a:cubicBezTo>
                      <a:pt x="53513" y="2251029"/>
                      <a:pt x="53063" y="2251029"/>
                      <a:pt x="52613" y="2251029"/>
                    </a:cubicBezTo>
                    <a:cubicBezTo>
                      <a:pt x="52613" y="2251029"/>
                      <a:pt x="52613" y="2251029"/>
                      <a:pt x="52613" y="2251029"/>
                    </a:cubicBezTo>
                    <a:close/>
                    <a:moveTo>
                      <a:pt x="2029013" y="1417179"/>
                    </a:moveTo>
                    <a:cubicBezTo>
                      <a:pt x="2010113" y="1422579"/>
                      <a:pt x="1990763" y="1427979"/>
                      <a:pt x="1971863" y="1433379"/>
                    </a:cubicBezTo>
                    <a:cubicBezTo>
                      <a:pt x="1970063" y="1433829"/>
                      <a:pt x="1968263" y="1434729"/>
                      <a:pt x="1966463" y="1435629"/>
                    </a:cubicBezTo>
                    <a:cubicBezTo>
                      <a:pt x="1946663" y="1448229"/>
                      <a:pt x="1942163" y="1430679"/>
                      <a:pt x="1938563" y="1414929"/>
                    </a:cubicBezTo>
                    <a:cubicBezTo>
                      <a:pt x="1934513" y="1396479"/>
                      <a:pt x="1931363" y="1377579"/>
                      <a:pt x="1929113" y="1358679"/>
                    </a:cubicBezTo>
                    <a:cubicBezTo>
                      <a:pt x="1926413" y="1333929"/>
                      <a:pt x="1925063" y="1309629"/>
                      <a:pt x="1925513" y="1284879"/>
                    </a:cubicBezTo>
                    <a:cubicBezTo>
                      <a:pt x="1925963" y="1273629"/>
                      <a:pt x="1924163" y="1258779"/>
                      <a:pt x="1927763" y="1247979"/>
                    </a:cubicBezTo>
                    <a:cubicBezTo>
                      <a:pt x="1930463" y="1239879"/>
                      <a:pt x="1935863" y="1231779"/>
                      <a:pt x="1939463" y="1223679"/>
                    </a:cubicBezTo>
                    <a:cubicBezTo>
                      <a:pt x="1942163" y="1216929"/>
                      <a:pt x="1946663" y="1215579"/>
                      <a:pt x="1952963" y="1219629"/>
                    </a:cubicBezTo>
                    <a:cubicBezTo>
                      <a:pt x="1955213" y="1220979"/>
                      <a:pt x="1957463" y="1223229"/>
                      <a:pt x="1958813" y="1225929"/>
                    </a:cubicBezTo>
                    <a:cubicBezTo>
                      <a:pt x="1987613" y="1277229"/>
                      <a:pt x="2019563" y="1327179"/>
                      <a:pt x="2033963" y="1384779"/>
                    </a:cubicBezTo>
                    <a:cubicBezTo>
                      <a:pt x="2034413" y="1385679"/>
                      <a:pt x="2034413" y="1386579"/>
                      <a:pt x="2034863" y="1387479"/>
                    </a:cubicBezTo>
                    <a:cubicBezTo>
                      <a:pt x="2039813" y="1398279"/>
                      <a:pt x="2049263" y="1409979"/>
                      <a:pt x="2029013" y="1417179"/>
                    </a:cubicBezTo>
                    <a:close/>
                    <a:moveTo>
                      <a:pt x="2208563" y="1761879"/>
                    </a:moveTo>
                    <a:cubicBezTo>
                      <a:pt x="2208563" y="1761879"/>
                      <a:pt x="2208563" y="1761879"/>
                      <a:pt x="2208563" y="1761879"/>
                    </a:cubicBezTo>
                    <a:cubicBezTo>
                      <a:pt x="2208563" y="1761879"/>
                      <a:pt x="2208563" y="1762329"/>
                      <a:pt x="2208563" y="1761879"/>
                    </a:cubicBezTo>
                    <a:cubicBezTo>
                      <a:pt x="2208563" y="1762329"/>
                      <a:pt x="2208563" y="1761879"/>
                      <a:pt x="2208563" y="1761879"/>
                    </a:cubicBezTo>
                    <a:close/>
                    <a:moveTo>
                      <a:pt x="2379113" y="1726779"/>
                    </a:moveTo>
                    <a:lnTo>
                      <a:pt x="2379113" y="1726779"/>
                    </a:lnTo>
                    <a:cubicBezTo>
                      <a:pt x="2379113" y="1726779"/>
                      <a:pt x="2379113" y="1726779"/>
                      <a:pt x="2379113" y="1726779"/>
                    </a:cubicBezTo>
                    <a:cubicBezTo>
                      <a:pt x="2379113" y="1726779"/>
                      <a:pt x="2379113" y="1726779"/>
                      <a:pt x="2379113" y="1726779"/>
                    </a:cubicBezTo>
                    <a:cubicBezTo>
                      <a:pt x="2379113" y="1726779"/>
                      <a:pt x="2379113" y="1726779"/>
                      <a:pt x="2379113" y="1726779"/>
                    </a:cubicBezTo>
                    <a:close/>
                    <a:moveTo>
                      <a:pt x="2590613" y="1444629"/>
                    </a:moveTo>
                    <a:cubicBezTo>
                      <a:pt x="2590613" y="1444179"/>
                      <a:pt x="2590613" y="1444179"/>
                      <a:pt x="2590613" y="1443729"/>
                    </a:cubicBezTo>
                    <a:cubicBezTo>
                      <a:pt x="2590613" y="1443729"/>
                      <a:pt x="2590613" y="1443729"/>
                      <a:pt x="2591063" y="1443729"/>
                    </a:cubicBezTo>
                    <a:cubicBezTo>
                      <a:pt x="2590613" y="1443729"/>
                      <a:pt x="2590613" y="1444179"/>
                      <a:pt x="2590613" y="1444629"/>
                    </a:cubicBezTo>
                    <a:close/>
                  </a:path>
                </a:pathLst>
              </a:custGeom>
              <a:solidFill>
                <a:srgbClr val="4D403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32">
                <a:extLst>
                  <a:ext uri="{FF2B5EF4-FFF2-40B4-BE49-F238E27FC236}">
                    <a16:creationId xmlns:a16="http://schemas.microsoft.com/office/drawing/2014/main" id="{506083A8-48D8-4313-AF1B-45CFB41BC31E}"/>
                  </a:ext>
                </a:extLst>
              </p:cNvPr>
              <p:cNvSpPr/>
              <p:nvPr/>
            </p:nvSpPr>
            <p:spPr>
              <a:xfrm>
                <a:off x="504255" y="3979477"/>
                <a:ext cx="1440380" cy="2478393"/>
              </a:xfrm>
              <a:custGeom>
                <a:avLst/>
                <a:gdLst>
                  <a:gd name="connsiteX0" fmla="*/ 1118358 w 1138668"/>
                  <a:gd name="connsiteY0" fmla="*/ 1243355 h 1959251"/>
                  <a:gd name="connsiteX1" fmla="*/ 1103508 w 1138668"/>
                  <a:gd name="connsiteY1" fmla="*/ 992255 h 1959251"/>
                  <a:gd name="connsiteX2" fmla="*/ 1085508 w 1138668"/>
                  <a:gd name="connsiteY2" fmla="*/ 825755 h 1959251"/>
                  <a:gd name="connsiteX3" fmla="*/ 1044108 w 1138668"/>
                  <a:gd name="connsiteY3" fmla="*/ 532805 h 1959251"/>
                  <a:gd name="connsiteX4" fmla="*/ 951858 w 1138668"/>
                  <a:gd name="connsiteY4" fmla="*/ 166955 h 1959251"/>
                  <a:gd name="connsiteX5" fmla="*/ 939708 w 1138668"/>
                  <a:gd name="connsiteY5" fmla="*/ 151655 h 1959251"/>
                  <a:gd name="connsiteX6" fmla="*/ 918108 w 1138668"/>
                  <a:gd name="connsiteY6" fmla="*/ 190805 h 1959251"/>
                  <a:gd name="connsiteX7" fmla="*/ 981108 w 1138668"/>
                  <a:gd name="connsiteY7" fmla="*/ 556205 h 1959251"/>
                  <a:gd name="connsiteX8" fmla="*/ 1010808 w 1138668"/>
                  <a:gd name="connsiteY8" fmla="*/ 951305 h 1959251"/>
                  <a:gd name="connsiteX9" fmla="*/ 977508 w 1138668"/>
                  <a:gd name="connsiteY9" fmla="*/ 1159205 h 1959251"/>
                  <a:gd name="connsiteX10" fmla="*/ 940608 w 1138668"/>
                  <a:gd name="connsiteY10" fmla="*/ 1235705 h 1959251"/>
                  <a:gd name="connsiteX11" fmla="*/ 907758 w 1138668"/>
                  <a:gd name="connsiteY11" fmla="*/ 1254605 h 1959251"/>
                  <a:gd name="connsiteX12" fmla="*/ 884808 w 1138668"/>
                  <a:gd name="connsiteY12" fmla="*/ 1224005 h 1959251"/>
                  <a:gd name="connsiteX13" fmla="*/ 874908 w 1138668"/>
                  <a:gd name="connsiteY13" fmla="*/ 1155155 h 1959251"/>
                  <a:gd name="connsiteX14" fmla="*/ 856458 w 1138668"/>
                  <a:gd name="connsiteY14" fmla="*/ 1008455 h 1959251"/>
                  <a:gd name="connsiteX15" fmla="*/ 820908 w 1138668"/>
                  <a:gd name="connsiteY15" fmla="*/ 913055 h 1959251"/>
                  <a:gd name="connsiteX16" fmla="*/ 681408 w 1138668"/>
                  <a:gd name="connsiteY16" fmla="*/ 1120505 h 1959251"/>
                  <a:gd name="connsiteX17" fmla="*/ 622908 w 1138668"/>
                  <a:gd name="connsiteY17" fmla="*/ 1231205 h 1959251"/>
                  <a:gd name="connsiteX18" fmla="*/ 571158 w 1138668"/>
                  <a:gd name="connsiteY18" fmla="*/ 1261355 h 1959251"/>
                  <a:gd name="connsiteX19" fmla="*/ 534708 w 1138668"/>
                  <a:gd name="connsiteY19" fmla="*/ 1214105 h 1959251"/>
                  <a:gd name="connsiteX20" fmla="*/ 513558 w 1138668"/>
                  <a:gd name="connsiteY20" fmla="*/ 1099355 h 1959251"/>
                  <a:gd name="connsiteX21" fmla="*/ 502758 w 1138668"/>
                  <a:gd name="connsiteY21" fmla="*/ 1017005 h 1959251"/>
                  <a:gd name="connsiteX22" fmla="*/ 459558 w 1138668"/>
                  <a:gd name="connsiteY22" fmla="*/ 1000805 h 1959251"/>
                  <a:gd name="connsiteX23" fmla="*/ 430758 w 1138668"/>
                  <a:gd name="connsiteY23" fmla="*/ 1025555 h 1959251"/>
                  <a:gd name="connsiteX24" fmla="*/ 307908 w 1138668"/>
                  <a:gd name="connsiteY24" fmla="*/ 1210505 h 1959251"/>
                  <a:gd name="connsiteX25" fmla="*/ 260658 w 1138668"/>
                  <a:gd name="connsiteY25" fmla="*/ 1372955 h 1959251"/>
                  <a:gd name="connsiteX26" fmla="*/ 296208 w 1138668"/>
                  <a:gd name="connsiteY26" fmla="*/ 1399505 h 1959251"/>
                  <a:gd name="connsiteX27" fmla="*/ 341208 w 1138668"/>
                  <a:gd name="connsiteY27" fmla="*/ 1377005 h 1959251"/>
                  <a:gd name="connsiteX28" fmla="*/ 455508 w 1138668"/>
                  <a:gd name="connsiteY28" fmla="*/ 1294205 h 1959251"/>
                  <a:gd name="connsiteX29" fmla="*/ 472158 w 1138668"/>
                  <a:gd name="connsiteY29" fmla="*/ 1287455 h 1959251"/>
                  <a:gd name="connsiteX30" fmla="*/ 473508 w 1138668"/>
                  <a:gd name="connsiteY30" fmla="*/ 1306355 h 1959251"/>
                  <a:gd name="connsiteX31" fmla="*/ 424908 w 1138668"/>
                  <a:gd name="connsiteY31" fmla="*/ 1390055 h 1959251"/>
                  <a:gd name="connsiteX32" fmla="*/ 342558 w 1138668"/>
                  <a:gd name="connsiteY32" fmla="*/ 1448105 h 1959251"/>
                  <a:gd name="connsiteX33" fmla="*/ 286308 w 1138668"/>
                  <a:gd name="connsiteY33" fmla="*/ 1476005 h 1959251"/>
                  <a:gd name="connsiteX34" fmla="*/ 178758 w 1138668"/>
                  <a:gd name="connsiteY34" fmla="*/ 1515155 h 1959251"/>
                  <a:gd name="connsiteX35" fmla="*/ 96408 w 1138668"/>
                  <a:gd name="connsiteY35" fmla="*/ 1460255 h 1959251"/>
                  <a:gd name="connsiteX36" fmla="*/ 105858 w 1138668"/>
                  <a:gd name="connsiteY36" fmla="*/ 1336055 h 1959251"/>
                  <a:gd name="connsiteX37" fmla="*/ 185058 w 1138668"/>
                  <a:gd name="connsiteY37" fmla="*/ 1201505 h 1959251"/>
                  <a:gd name="connsiteX38" fmla="*/ 330858 w 1138668"/>
                  <a:gd name="connsiteY38" fmla="*/ 1075955 h 1959251"/>
                  <a:gd name="connsiteX39" fmla="*/ 342108 w 1138668"/>
                  <a:gd name="connsiteY39" fmla="*/ 1053455 h 1959251"/>
                  <a:gd name="connsiteX40" fmla="*/ 320058 w 1138668"/>
                  <a:gd name="connsiteY40" fmla="*/ 1040855 h 1959251"/>
                  <a:gd name="connsiteX41" fmla="*/ 273258 w 1138668"/>
                  <a:gd name="connsiteY41" fmla="*/ 1035455 h 1959251"/>
                  <a:gd name="connsiteX42" fmla="*/ 166608 w 1138668"/>
                  <a:gd name="connsiteY42" fmla="*/ 1011155 h 1959251"/>
                  <a:gd name="connsiteX43" fmla="*/ 73458 w 1138668"/>
                  <a:gd name="connsiteY43" fmla="*/ 872105 h 1959251"/>
                  <a:gd name="connsiteX44" fmla="*/ 100458 w 1138668"/>
                  <a:gd name="connsiteY44" fmla="*/ 897755 h 1959251"/>
                  <a:gd name="connsiteX45" fmla="*/ 158508 w 1138668"/>
                  <a:gd name="connsiteY45" fmla="*/ 966155 h 1959251"/>
                  <a:gd name="connsiteX46" fmla="*/ 188208 w 1138668"/>
                  <a:gd name="connsiteY46" fmla="*/ 985955 h 1959251"/>
                  <a:gd name="connsiteX47" fmla="*/ 219708 w 1138668"/>
                  <a:gd name="connsiteY47" fmla="*/ 960305 h 1959251"/>
                  <a:gd name="connsiteX48" fmla="*/ 209358 w 1138668"/>
                  <a:gd name="connsiteY48" fmla="*/ 933305 h 1959251"/>
                  <a:gd name="connsiteX49" fmla="*/ 181458 w 1138668"/>
                  <a:gd name="connsiteY49" fmla="*/ 884705 h 1959251"/>
                  <a:gd name="connsiteX50" fmla="*/ 109008 w 1138668"/>
                  <a:gd name="connsiteY50" fmla="*/ 653405 h 1959251"/>
                  <a:gd name="connsiteX51" fmla="*/ 117108 w 1138668"/>
                  <a:gd name="connsiteY51" fmla="*/ 427055 h 1959251"/>
                  <a:gd name="connsiteX52" fmla="*/ 155808 w 1138668"/>
                  <a:gd name="connsiteY52" fmla="*/ 238055 h 1959251"/>
                  <a:gd name="connsiteX53" fmla="*/ 179208 w 1138668"/>
                  <a:gd name="connsiteY53" fmla="*/ 205655 h 1959251"/>
                  <a:gd name="connsiteX54" fmla="*/ 205308 w 1138668"/>
                  <a:gd name="connsiteY54" fmla="*/ 235355 h 1959251"/>
                  <a:gd name="connsiteX55" fmla="*/ 235008 w 1138668"/>
                  <a:gd name="connsiteY55" fmla="*/ 341105 h 1959251"/>
                  <a:gd name="connsiteX56" fmla="*/ 250308 w 1138668"/>
                  <a:gd name="connsiteY56" fmla="*/ 369455 h 1959251"/>
                  <a:gd name="connsiteX57" fmla="*/ 260658 w 1138668"/>
                  <a:gd name="connsiteY57" fmla="*/ 312755 h 1959251"/>
                  <a:gd name="connsiteX58" fmla="*/ 365958 w 1138668"/>
                  <a:gd name="connsiteY58" fmla="*/ 120155 h 1959251"/>
                  <a:gd name="connsiteX59" fmla="*/ 420408 w 1138668"/>
                  <a:gd name="connsiteY59" fmla="*/ 80105 h 1959251"/>
                  <a:gd name="connsiteX60" fmla="*/ 421758 w 1138668"/>
                  <a:gd name="connsiteY60" fmla="*/ 75605 h 1959251"/>
                  <a:gd name="connsiteX61" fmla="*/ 422208 w 1138668"/>
                  <a:gd name="connsiteY61" fmla="*/ 73805 h 1959251"/>
                  <a:gd name="connsiteX62" fmla="*/ 422208 w 1138668"/>
                  <a:gd name="connsiteY62" fmla="*/ 29255 h 1959251"/>
                  <a:gd name="connsiteX63" fmla="*/ 421758 w 1138668"/>
                  <a:gd name="connsiteY63" fmla="*/ 25205 h 1959251"/>
                  <a:gd name="connsiteX64" fmla="*/ 417258 w 1138668"/>
                  <a:gd name="connsiteY64" fmla="*/ 3605 h 1959251"/>
                  <a:gd name="connsiteX65" fmla="*/ 347058 w 1138668"/>
                  <a:gd name="connsiteY65" fmla="*/ 15305 h 1959251"/>
                  <a:gd name="connsiteX66" fmla="*/ 201708 w 1138668"/>
                  <a:gd name="connsiteY66" fmla="*/ 55805 h 1959251"/>
                  <a:gd name="connsiteX67" fmla="*/ 130158 w 1138668"/>
                  <a:gd name="connsiteY67" fmla="*/ 103055 h 1959251"/>
                  <a:gd name="connsiteX68" fmla="*/ 108558 w 1138668"/>
                  <a:gd name="connsiteY68" fmla="*/ 183605 h 1959251"/>
                  <a:gd name="connsiteX69" fmla="*/ 100908 w 1138668"/>
                  <a:gd name="connsiteY69" fmla="*/ 213305 h 1959251"/>
                  <a:gd name="connsiteX70" fmla="*/ 88308 w 1138668"/>
                  <a:gd name="connsiteY70" fmla="*/ 294755 h 1959251"/>
                  <a:gd name="connsiteX71" fmla="*/ 71658 w 1138668"/>
                  <a:gd name="connsiteY71" fmla="*/ 383405 h 1959251"/>
                  <a:gd name="connsiteX72" fmla="*/ 37008 w 1138668"/>
                  <a:gd name="connsiteY72" fmla="*/ 676355 h 1959251"/>
                  <a:gd name="connsiteX73" fmla="*/ 22608 w 1138668"/>
                  <a:gd name="connsiteY73" fmla="*/ 825305 h 1959251"/>
                  <a:gd name="connsiteX74" fmla="*/ 30258 w 1138668"/>
                  <a:gd name="connsiteY74" fmla="*/ 972455 h 1959251"/>
                  <a:gd name="connsiteX75" fmla="*/ 19908 w 1138668"/>
                  <a:gd name="connsiteY75" fmla="*/ 1148855 h 1959251"/>
                  <a:gd name="connsiteX76" fmla="*/ 15858 w 1138668"/>
                  <a:gd name="connsiteY76" fmla="*/ 1309505 h 1959251"/>
                  <a:gd name="connsiteX77" fmla="*/ 31158 w 1138668"/>
                  <a:gd name="connsiteY77" fmla="*/ 1397255 h 1959251"/>
                  <a:gd name="connsiteX78" fmla="*/ 19908 w 1138668"/>
                  <a:gd name="connsiteY78" fmla="*/ 1490855 h 1959251"/>
                  <a:gd name="connsiteX79" fmla="*/ 30258 w 1138668"/>
                  <a:gd name="connsiteY79" fmla="*/ 1581755 h 1959251"/>
                  <a:gd name="connsiteX80" fmla="*/ 15408 w 1138668"/>
                  <a:gd name="connsiteY80" fmla="*/ 1667255 h 1959251"/>
                  <a:gd name="connsiteX81" fmla="*/ 3708 w 1138668"/>
                  <a:gd name="connsiteY81" fmla="*/ 1831055 h 1959251"/>
                  <a:gd name="connsiteX82" fmla="*/ 8658 w 1138668"/>
                  <a:gd name="connsiteY82" fmla="*/ 1935005 h 1959251"/>
                  <a:gd name="connsiteX83" fmla="*/ 78408 w 1138668"/>
                  <a:gd name="connsiteY83" fmla="*/ 1955255 h 1959251"/>
                  <a:gd name="connsiteX84" fmla="*/ 222858 w 1138668"/>
                  <a:gd name="connsiteY84" fmla="*/ 1897655 h 1959251"/>
                  <a:gd name="connsiteX85" fmla="*/ 788058 w 1138668"/>
                  <a:gd name="connsiteY85" fmla="*/ 1727555 h 1959251"/>
                  <a:gd name="connsiteX86" fmla="*/ 1138608 w 1138668"/>
                  <a:gd name="connsiteY86" fmla="*/ 1663655 h 1959251"/>
                  <a:gd name="connsiteX87" fmla="*/ 1118358 w 1138668"/>
                  <a:gd name="connsiteY87" fmla="*/ 1243355 h 195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38668" h="1959251">
                    <a:moveTo>
                      <a:pt x="1118358" y="1243355"/>
                    </a:moveTo>
                    <a:cubicBezTo>
                      <a:pt x="1119258" y="1159205"/>
                      <a:pt x="1108458" y="1075955"/>
                      <a:pt x="1103508" y="992255"/>
                    </a:cubicBezTo>
                    <a:cubicBezTo>
                      <a:pt x="1096758" y="936905"/>
                      <a:pt x="1090458" y="881555"/>
                      <a:pt x="1085508" y="825755"/>
                    </a:cubicBezTo>
                    <a:cubicBezTo>
                      <a:pt x="1080558" y="803255"/>
                      <a:pt x="1039608" y="545405"/>
                      <a:pt x="1044108" y="532805"/>
                    </a:cubicBezTo>
                    <a:cubicBezTo>
                      <a:pt x="1042308" y="499055"/>
                      <a:pt x="971658" y="230855"/>
                      <a:pt x="951858" y="166955"/>
                    </a:cubicBezTo>
                    <a:cubicBezTo>
                      <a:pt x="950058" y="160655"/>
                      <a:pt x="946458" y="154805"/>
                      <a:pt x="939708" y="151655"/>
                    </a:cubicBezTo>
                    <a:cubicBezTo>
                      <a:pt x="917658" y="156605"/>
                      <a:pt x="919458" y="174605"/>
                      <a:pt x="918108" y="190805"/>
                    </a:cubicBezTo>
                    <a:cubicBezTo>
                      <a:pt x="938808" y="312755"/>
                      <a:pt x="963558" y="433805"/>
                      <a:pt x="981108" y="556205"/>
                    </a:cubicBezTo>
                    <a:cubicBezTo>
                      <a:pt x="999558" y="687155"/>
                      <a:pt x="1019358" y="818105"/>
                      <a:pt x="1010808" y="951305"/>
                    </a:cubicBezTo>
                    <a:cubicBezTo>
                      <a:pt x="1006308" y="1021955"/>
                      <a:pt x="997758" y="1091255"/>
                      <a:pt x="977508" y="1159205"/>
                    </a:cubicBezTo>
                    <a:cubicBezTo>
                      <a:pt x="969408" y="1186655"/>
                      <a:pt x="958608" y="1212755"/>
                      <a:pt x="940608" y="1235705"/>
                    </a:cubicBezTo>
                    <a:cubicBezTo>
                      <a:pt x="932058" y="1246505"/>
                      <a:pt x="923058" y="1258205"/>
                      <a:pt x="907758" y="1254605"/>
                    </a:cubicBezTo>
                    <a:cubicBezTo>
                      <a:pt x="892908" y="1251455"/>
                      <a:pt x="887958" y="1237505"/>
                      <a:pt x="884808" y="1224005"/>
                    </a:cubicBezTo>
                    <a:cubicBezTo>
                      <a:pt x="879408" y="1201505"/>
                      <a:pt x="877158" y="1178555"/>
                      <a:pt x="874908" y="1155155"/>
                    </a:cubicBezTo>
                    <a:cubicBezTo>
                      <a:pt x="870858" y="1106105"/>
                      <a:pt x="868158" y="1056605"/>
                      <a:pt x="856458" y="1008455"/>
                    </a:cubicBezTo>
                    <a:cubicBezTo>
                      <a:pt x="848808" y="976955"/>
                      <a:pt x="837108" y="946805"/>
                      <a:pt x="820908" y="913055"/>
                    </a:cubicBezTo>
                    <a:cubicBezTo>
                      <a:pt x="809658" y="935555"/>
                      <a:pt x="684108" y="1112855"/>
                      <a:pt x="681408" y="1120505"/>
                    </a:cubicBezTo>
                    <a:cubicBezTo>
                      <a:pt x="667458" y="1160555"/>
                      <a:pt x="649908" y="1198355"/>
                      <a:pt x="622908" y="1231205"/>
                    </a:cubicBezTo>
                    <a:cubicBezTo>
                      <a:pt x="609408" y="1247405"/>
                      <a:pt x="594558" y="1264955"/>
                      <a:pt x="571158" y="1261355"/>
                    </a:cubicBezTo>
                    <a:cubicBezTo>
                      <a:pt x="546858" y="1257305"/>
                      <a:pt x="541008" y="1233905"/>
                      <a:pt x="534708" y="1214105"/>
                    </a:cubicBezTo>
                    <a:cubicBezTo>
                      <a:pt x="523008" y="1176755"/>
                      <a:pt x="517608" y="1138055"/>
                      <a:pt x="513558" y="1099355"/>
                    </a:cubicBezTo>
                    <a:cubicBezTo>
                      <a:pt x="510858" y="1071905"/>
                      <a:pt x="509508" y="1044005"/>
                      <a:pt x="502758" y="1017005"/>
                    </a:cubicBezTo>
                    <a:cubicBezTo>
                      <a:pt x="496458" y="991805"/>
                      <a:pt x="480708" y="985955"/>
                      <a:pt x="459558" y="1000805"/>
                    </a:cubicBezTo>
                    <a:cubicBezTo>
                      <a:pt x="449208" y="1008005"/>
                      <a:pt x="439308" y="1016105"/>
                      <a:pt x="430758" y="1025555"/>
                    </a:cubicBezTo>
                    <a:cubicBezTo>
                      <a:pt x="382158" y="1081805"/>
                      <a:pt x="340308" y="1143005"/>
                      <a:pt x="307908" y="1210505"/>
                    </a:cubicBezTo>
                    <a:cubicBezTo>
                      <a:pt x="303858" y="1219055"/>
                      <a:pt x="262008" y="1325705"/>
                      <a:pt x="260658" y="1372955"/>
                    </a:cubicBezTo>
                    <a:cubicBezTo>
                      <a:pt x="259758" y="1399505"/>
                      <a:pt x="271008" y="1407155"/>
                      <a:pt x="296208" y="1399505"/>
                    </a:cubicBezTo>
                    <a:cubicBezTo>
                      <a:pt x="312858" y="1394555"/>
                      <a:pt x="326358" y="1388705"/>
                      <a:pt x="341208" y="1377005"/>
                    </a:cubicBezTo>
                    <a:cubicBezTo>
                      <a:pt x="375858" y="1356755"/>
                      <a:pt x="430758" y="1309955"/>
                      <a:pt x="455508" y="1294205"/>
                    </a:cubicBezTo>
                    <a:cubicBezTo>
                      <a:pt x="460908" y="1291055"/>
                      <a:pt x="465408" y="1282055"/>
                      <a:pt x="472158" y="1287455"/>
                    </a:cubicBezTo>
                    <a:cubicBezTo>
                      <a:pt x="477558" y="1291505"/>
                      <a:pt x="475308" y="1300055"/>
                      <a:pt x="473508" y="1306355"/>
                    </a:cubicBezTo>
                    <a:cubicBezTo>
                      <a:pt x="464958" y="1338755"/>
                      <a:pt x="449658" y="1367105"/>
                      <a:pt x="424908" y="1390055"/>
                    </a:cubicBezTo>
                    <a:cubicBezTo>
                      <a:pt x="425808" y="1395005"/>
                      <a:pt x="354258" y="1442705"/>
                      <a:pt x="342558" y="1448105"/>
                    </a:cubicBezTo>
                    <a:cubicBezTo>
                      <a:pt x="323658" y="1456655"/>
                      <a:pt x="305658" y="1467905"/>
                      <a:pt x="286308" y="1476005"/>
                    </a:cubicBezTo>
                    <a:cubicBezTo>
                      <a:pt x="251208" y="1490405"/>
                      <a:pt x="216558" y="1507955"/>
                      <a:pt x="178758" y="1515155"/>
                    </a:cubicBezTo>
                    <a:cubicBezTo>
                      <a:pt x="131508" y="1524155"/>
                      <a:pt x="102258" y="1505255"/>
                      <a:pt x="96408" y="1460255"/>
                    </a:cubicBezTo>
                    <a:cubicBezTo>
                      <a:pt x="90558" y="1418405"/>
                      <a:pt x="93258" y="1376555"/>
                      <a:pt x="105858" y="1336055"/>
                    </a:cubicBezTo>
                    <a:cubicBezTo>
                      <a:pt x="121608" y="1285205"/>
                      <a:pt x="150408" y="1241555"/>
                      <a:pt x="185058" y="1201505"/>
                    </a:cubicBezTo>
                    <a:cubicBezTo>
                      <a:pt x="197208" y="1183505"/>
                      <a:pt x="294858" y="1102505"/>
                      <a:pt x="330858" y="1075955"/>
                    </a:cubicBezTo>
                    <a:cubicBezTo>
                      <a:pt x="337608" y="1070555"/>
                      <a:pt x="345258" y="1063355"/>
                      <a:pt x="342108" y="1053455"/>
                    </a:cubicBezTo>
                    <a:cubicBezTo>
                      <a:pt x="338958" y="1043555"/>
                      <a:pt x="329058" y="1041755"/>
                      <a:pt x="320058" y="1040855"/>
                    </a:cubicBezTo>
                    <a:cubicBezTo>
                      <a:pt x="304308" y="1039505"/>
                      <a:pt x="289008" y="1036805"/>
                      <a:pt x="273258" y="1035455"/>
                    </a:cubicBezTo>
                    <a:cubicBezTo>
                      <a:pt x="236808" y="1031855"/>
                      <a:pt x="200358" y="1027805"/>
                      <a:pt x="166608" y="1011155"/>
                    </a:cubicBezTo>
                    <a:cubicBezTo>
                      <a:pt x="110358" y="983255"/>
                      <a:pt x="87408" y="933305"/>
                      <a:pt x="73458" y="872105"/>
                    </a:cubicBezTo>
                    <a:cubicBezTo>
                      <a:pt x="88308" y="879305"/>
                      <a:pt x="93708" y="889205"/>
                      <a:pt x="100458" y="897755"/>
                    </a:cubicBezTo>
                    <a:cubicBezTo>
                      <a:pt x="118908" y="921605"/>
                      <a:pt x="136458" y="945455"/>
                      <a:pt x="158508" y="966155"/>
                    </a:cubicBezTo>
                    <a:cubicBezTo>
                      <a:pt x="167508" y="974255"/>
                      <a:pt x="176508" y="981905"/>
                      <a:pt x="188208" y="985955"/>
                    </a:cubicBezTo>
                    <a:cubicBezTo>
                      <a:pt x="208908" y="993155"/>
                      <a:pt x="222408" y="982355"/>
                      <a:pt x="219708" y="960305"/>
                    </a:cubicBezTo>
                    <a:cubicBezTo>
                      <a:pt x="218808" y="950405"/>
                      <a:pt x="214308" y="941405"/>
                      <a:pt x="209358" y="933305"/>
                    </a:cubicBezTo>
                    <a:cubicBezTo>
                      <a:pt x="200358" y="917105"/>
                      <a:pt x="191358" y="900455"/>
                      <a:pt x="181458" y="884705"/>
                    </a:cubicBezTo>
                    <a:cubicBezTo>
                      <a:pt x="136908" y="814055"/>
                      <a:pt x="112158" y="736205"/>
                      <a:pt x="109008" y="653405"/>
                    </a:cubicBezTo>
                    <a:cubicBezTo>
                      <a:pt x="106308" y="577805"/>
                      <a:pt x="105858" y="502205"/>
                      <a:pt x="117108" y="427055"/>
                    </a:cubicBezTo>
                    <a:cubicBezTo>
                      <a:pt x="126558" y="363155"/>
                      <a:pt x="135558" y="299255"/>
                      <a:pt x="155808" y="238055"/>
                    </a:cubicBezTo>
                    <a:cubicBezTo>
                      <a:pt x="160308" y="225005"/>
                      <a:pt x="163008" y="207005"/>
                      <a:pt x="179208" y="205655"/>
                    </a:cubicBezTo>
                    <a:cubicBezTo>
                      <a:pt x="196308" y="204305"/>
                      <a:pt x="199458" y="223205"/>
                      <a:pt x="205308" y="235355"/>
                    </a:cubicBezTo>
                    <a:cubicBezTo>
                      <a:pt x="220608" y="269105"/>
                      <a:pt x="226908" y="305555"/>
                      <a:pt x="235008" y="341105"/>
                    </a:cubicBezTo>
                    <a:cubicBezTo>
                      <a:pt x="237258" y="351005"/>
                      <a:pt x="236808" y="362255"/>
                      <a:pt x="250308" y="369455"/>
                    </a:cubicBezTo>
                    <a:cubicBezTo>
                      <a:pt x="258408" y="351005"/>
                      <a:pt x="258858" y="331655"/>
                      <a:pt x="260658" y="312755"/>
                    </a:cubicBezTo>
                    <a:cubicBezTo>
                      <a:pt x="268758" y="233555"/>
                      <a:pt x="299358" y="167405"/>
                      <a:pt x="365958" y="120155"/>
                    </a:cubicBezTo>
                    <a:cubicBezTo>
                      <a:pt x="384408" y="107105"/>
                      <a:pt x="403758" y="95405"/>
                      <a:pt x="420408" y="80105"/>
                    </a:cubicBezTo>
                    <a:cubicBezTo>
                      <a:pt x="420858" y="78755"/>
                      <a:pt x="421308" y="77405"/>
                      <a:pt x="421758" y="75605"/>
                    </a:cubicBezTo>
                    <a:cubicBezTo>
                      <a:pt x="421758" y="75155"/>
                      <a:pt x="422208" y="74255"/>
                      <a:pt x="422208" y="73805"/>
                    </a:cubicBezTo>
                    <a:cubicBezTo>
                      <a:pt x="422658" y="58955"/>
                      <a:pt x="422658" y="44105"/>
                      <a:pt x="422208" y="29255"/>
                    </a:cubicBezTo>
                    <a:cubicBezTo>
                      <a:pt x="422208" y="28355"/>
                      <a:pt x="421758" y="26555"/>
                      <a:pt x="421758" y="25205"/>
                    </a:cubicBezTo>
                    <a:cubicBezTo>
                      <a:pt x="420408" y="18005"/>
                      <a:pt x="422658" y="9905"/>
                      <a:pt x="417258" y="3605"/>
                    </a:cubicBezTo>
                    <a:cubicBezTo>
                      <a:pt x="407358" y="-8095"/>
                      <a:pt x="357858" y="12155"/>
                      <a:pt x="347058" y="15305"/>
                    </a:cubicBezTo>
                    <a:cubicBezTo>
                      <a:pt x="318258" y="23405"/>
                      <a:pt x="222408" y="49505"/>
                      <a:pt x="201708" y="55805"/>
                    </a:cubicBezTo>
                    <a:cubicBezTo>
                      <a:pt x="172908" y="64805"/>
                      <a:pt x="148608" y="76955"/>
                      <a:pt x="130158" y="103055"/>
                    </a:cubicBezTo>
                    <a:cubicBezTo>
                      <a:pt x="112158" y="128705"/>
                      <a:pt x="114858" y="154355"/>
                      <a:pt x="108558" y="183605"/>
                    </a:cubicBezTo>
                    <a:cubicBezTo>
                      <a:pt x="106308" y="193955"/>
                      <a:pt x="100908" y="214655"/>
                      <a:pt x="100908" y="213305"/>
                    </a:cubicBezTo>
                    <a:cubicBezTo>
                      <a:pt x="86508" y="220955"/>
                      <a:pt x="91908" y="277655"/>
                      <a:pt x="88308" y="294755"/>
                    </a:cubicBezTo>
                    <a:cubicBezTo>
                      <a:pt x="82008" y="324005"/>
                      <a:pt x="76608" y="353705"/>
                      <a:pt x="71658" y="383405"/>
                    </a:cubicBezTo>
                    <a:cubicBezTo>
                      <a:pt x="55908" y="480605"/>
                      <a:pt x="47358" y="578255"/>
                      <a:pt x="37008" y="676355"/>
                    </a:cubicBezTo>
                    <a:cubicBezTo>
                      <a:pt x="31608" y="725855"/>
                      <a:pt x="24858" y="775355"/>
                      <a:pt x="22608" y="825305"/>
                    </a:cubicBezTo>
                    <a:cubicBezTo>
                      <a:pt x="20808" y="868505"/>
                      <a:pt x="16308" y="931955"/>
                      <a:pt x="30258" y="972455"/>
                    </a:cubicBezTo>
                    <a:cubicBezTo>
                      <a:pt x="33408" y="1030505"/>
                      <a:pt x="23958" y="1090805"/>
                      <a:pt x="19908" y="1148855"/>
                    </a:cubicBezTo>
                    <a:cubicBezTo>
                      <a:pt x="15858" y="1202405"/>
                      <a:pt x="12708" y="1255505"/>
                      <a:pt x="15858" y="1309505"/>
                    </a:cubicBezTo>
                    <a:cubicBezTo>
                      <a:pt x="17658" y="1339205"/>
                      <a:pt x="26658" y="1367555"/>
                      <a:pt x="31158" y="1397255"/>
                    </a:cubicBezTo>
                    <a:cubicBezTo>
                      <a:pt x="36108" y="1429655"/>
                      <a:pt x="23508" y="1458905"/>
                      <a:pt x="19908" y="1490855"/>
                    </a:cubicBezTo>
                    <a:cubicBezTo>
                      <a:pt x="16758" y="1521905"/>
                      <a:pt x="27108" y="1551155"/>
                      <a:pt x="30258" y="1581755"/>
                    </a:cubicBezTo>
                    <a:cubicBezTo>
                      <a:pt x="33408" y="1612355"/>
                      <a:pt x="22158" y="1637555"/>
                      <a:pt x="15408" y="1667255"/>
                    </a:cubicBezTo>
                    <a:cubicBezTo>
                      <a:pt x="3258" y="1721255"/>
                      <a:pt x="5058" y="1776155"/>
                      <a:pt x="3708" y="1831055"/>
                    </a:cubicBezTo>
                    <a:cubicBezTo>
                      <a:pt x="2808" y="1864805"/>
                      <a:pt x="-6642" y="1903055"/>
                      <a:pt x="8658" y="1935005"/>
                    </a:cubicBezTo>
                    <a:cubicBezTo>
                      <a:pt x="23058" y="1964705"/>
                      <a:pt x="50058" y="1961105"/>
                      <a:pt x="78408" y="1955255"/>
                    </a:cubicBezTo>
                    <a:cubicBezTo>
                      <a:pt x="127908" y="1945355"/>
                      <a:pt x="179658" y="1923305"/>
                      <a:pt x="222858" y="1897655"/>
                    </a:cubicBezTo>
                    <a:lnTo>
                      <a:pt x="788058" y="1727555"/>
                    </a:lnTo>
                    <a:cubicBezTo>
                      <a:pt x="811908" y="1713605"/>
                      <a:pt x="1138158" y="1666355"/>
                      <a:pt x="1138608" y="1663655"/>
                    </a:cubicBezTo>
                    <a:cubicBezTo>
                      <a:pt x="1139958" y="1634405"/>
                      <a:pt x="1118358" y="1249205"/>
                      <a:pt x="1118358" y="1243355"/>
                    </a:cubicBezTo>
                    <a:close/>
                  </a:path>
                </a:pathLst>
              </a:custGeom>
              <a:solidFill>
                <a:srgbClr val="40352F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133">
                <a:extLst>
                  <a:ext uri="{FF2B5EF4-FFF2-40B4-BE49-F238E27FC236}">
                    <a16:creationId xmlns:a16="http://schemas.microsoft.com/office/drawing/2014/main" id="{511B88CB-1A82-4930-9C8E-9C2CB6EEF507}"/>
                  </a:ext>
                </a:extLst>
              </p:cNvPr>
              <p:cNvSpPr/>
              <p:nvPr/>
            </p:nvSpPr>
            <p:spPr>
              <a:xfrm>
                <a:off x="1690657" y="4053458"/>
                <a:ext cx="961462" cy="1823289"/>
              </a:xfrm>
              <a:custGeom>
                <a:avLst/>
                <a:gdLst>
                  <a:gd name="connsiteX0" fmla="*/ 732618 w 760067"/>
                  <a:gd name="connsiteY0" fmla="*/ 1033671 h 1441370"/>
                  <a:gd name="connsiteX1" fmla="*/ 656568 w 760067"/>
                  <a:gd name="connsiteY1" fmla="*/ 732171 h 1441370"/>
                  <a:gd name="connsiteX2" fmla="*/ 622368 w 760067"/>
                  <a:gd name="connsiteY2" fmla="*/ 561621 h 1441370"/>
                  <a:gd name="connsiteX3" fmla="*/ 602118 w 760067"/>
                  <a:gd name="connsiteY3" fmla="*/ 443271 h 1441370"/>
                  <a:gd name="connsiteX4" fmla="*/ 456318 w 760067"/>
                  <a:gd name="connsiteY4" fmla="*/ 178671 h 1441370"/>
                  <a:gd name="connsiteX5" fmla="*/ 32868 w 760067"/>
                  <a:gd name="connsiteY5" fmla="*/ 21 h 1441370"/>
                  <a:gd name="connsiteX6" fmla="*/ 468 w 760067"/>
                  <a:gd name="connsiteY6" fmla="*/ 102621 h 1441370"/>
                  <a:gd name="connsiteX7" fmla="*/ 127818 w 760067"/>
                  <a:gd name="connsiteY7" fmla="*/ 661521 h 1441370"/>
                  <a:gd name="connsiteX8" fmla="*/ 161568 w 760067"/>
                  <a:gd name="connsiteY8" fmla="*/ 934221 h 1441370"/>
                  <a:gd name="connsiteX9" fmla="*/ 185868 w 760067"/>
                  <a:gd name="connsiteY9" fmla="*/ 1279371 h 1441370"/>
                  <a:gd name="connsiteX10" fmla="*/ 188568 w 760067"/>
                  <a:gd name="connsiteY10" fmla="*/ 1381971 h 1441370"/>
                  <a:gd name="connsiteX11" fmla="*/ 188568 w 760067"/>
                  <a:gd name="connsiteY11" fmla="*/ 1441371 h 1441370"/>
                  <a:gd name="connsiteX12" fmla="*/ 391068 w 760067"/>
                  <a:gd name="connsiteY12" fmla="*/ 1393221 h 1441370"/>
                  <a:gd name="connsiteX13" fmla="*/ 380268 w 760067"/>
                  <a:gd name="connsiteY13" fmla="*/ 1318071 h 1441370"/>
                  <a:gd name="connsiteX14" fmla="*/ 406818 w 760067"/>
                  <a:gd name="connsiteY14" fmla="*/ 1295121 h 1441370"/>
                  <a:gd name="connsiteX15" fmla="*/ 437868 w 760067"/>
                  <a:gd name="connsiteY15" fmla="*/ 1285671 h 1441370"/>
                  <a:gd name="connsiteX16" fmla="*/ 496818 w 760067"/>
                  <a:gd name="connsiteY16" fmla="*/ 1264071 h 1441370"/>
                  <a:gd name="connsiteX17" fmla="*/ 555768 w 760067"/>
                  <a:gd name="connsiteY17" fmla="*/ 1246971 h 1441370"/>
                  <a:gd name="connsiteX18" fmla="*/ 581418 w 760067"/>
                  <a:gd name="connsiteY18" fmla="*/ 1240221 h 1441370"/>
                  <a:gd name="connsiteX19" fmla="*/ 615168 w 760067"/>
                  <a:gd name="connsiteY19" fmla="*/ 1228971 h 1441370"/>
                  <a:gd name="connsiteX20" fmla="*/ 690768 w 760067"/>
                  <a:gd name="connsiteY20" fmla="*/ 1202871 h 1441370"/>
                  <a:gd name="connsiteX21" fmla="*/ 760068 w 760067"/>
                  <a:gd name="connsiteY21" fmla="*/ 1180371 h 1441370"/>
                  <a:gd name="connsiteX22" fmla="*/ 732618 w 760067"/>
                  <a:gd name="connsiteY22" fmla="*/ 1033671 h 144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0067" h="1441370">
                    <a:moveTo>
                      <a:pt x="732618" y="1033671"/>
                    </a:moveTo>
                    <a:cubicBezTo>
                      <a:pt x="707418" y="932871"/>
                      <a:pt x="681768" y="832521"/>
                      <a:pt x="656568" y="732171"/>
                    </a:cubicBezTo>
                    <a:cubicBezTo>
                      <a:pt x="645318" y="675471"/>
                      <a:pt x="633618" y="618771"/>
                      <a:pt x="622368" y="561621"/>
                    </a:cubicBezTo>
                    <a:cubicBezTo>
                      <a:pt x="616968" y="521571"/>
                      <a:pt x="613368" y="481971"/>
                      <a:pt x="602118" y="443271"/>
                    </a:cubicBezTo>
                    <a:cubicBezTo>
                      <a:pt x="594018" y="414921"/>
                      <a:pt x="471168" y="206571"/>
                      <a:pt x="456318" y="178671"/>
                    </a:cubicBezTo>
                    <a:cubicBezTo>
                      <a:pt x="444618" y="176871"/>
                      <a:pt x="40968" y="-2229"/>
                      <a:pt x="32868" y="21"/>
                    </a:cubicBezTo>
                    <a:cubicBezTo>
                      <a:pt x="25218" y="20271"/>
                      <a:pt x="-4032" y="86871"/>
                      <a:pt x="468" y="102621"/>
                    </a:cubicBezTo>
                    <a:cubicBezTo>
                      <a:pt x="62568" y="282171"/>
                      <a:pt x="98568" y="473871"/>
                      <a:pt x="127818" y="661521"/>
                    </a:cubicBezTo>
                    <a:cubicBezTo>
                      <a:pt x="141768" y="751971"/>
                      <a:pt x="153018" y="842871"/>
                      <a:pt x="161568" y="934221"/>
                    </a:cubicBezTo>
                    <a:cubicBezTo>
                      <a:pt x="165618" y="979671"/>
                      <a:pt x="183618" y="1226271"/>
                      <a:pt x="185868" y="1279371"/>
                    </a:cubicBezTo>
                    <a:cubicBezTo>
                      <a:pt x="187218" y="1313571"/>
                      <a:pt x="187218" y="1347771"/>
                      <a:pt x="188568" y="1381971"/>
                    </a:cubicBezTo>
                    <a:cubicBezTo>
                      <a:pt x="189018" y="1393671"/>
                      <a:pt x="188118" y="1422021"/>
                      <a:pt x="188568" y="1441371"/>
                    </a:cubicBezTo>
                    <a:cubicBezTo>
                      <a:pt x="202518" y="1441371"/>
                      <a:pt x="370818" y="1402671"/>
                      <a:pt x="391068" y="1393221"/>
                    </a:cubicBezTo>
                    <a:cubicBezTo>
                      <a:pt x="391068" y="1389621"/>
                      <a:pt x="381168" y="1326621"/>
                      <a:pt x="380268" y="1318071"/>
                    </a:cubicBezTo>
                    <a:cubicBezTo>
                      <a:pt x="384318" y="1304571"/>
                      <a:pt x="394218" y="1297821"/>
                      <a:pt x="406818" y="1295121"/>
                    </a:cubicBezTo>
                    <a:cubicBezTo>
                      <a:pt x="418068" y="1292871"/>
                      <a:pt x="427968" y="1289721"/>
                      <a:pt x="437868" y="1285671"/>
                    </a:cubicBezTo>
                    <a:cubicBezTo>
                      <a:pt x="453618" y="1278921"/>
                      <a:pt x="480168" y="1269021"/>
                      <a:pt x="496818" y="1264071"/>
                    </a:cubicBezTo>
                    <a:lnTo>
                      <a:pt x="555768" y="1246971"/>
                    </a:lnTo>
                    <a:cubicBezTo>
                      <a:pt x="564318" y="1244721"/>
                      <a:pt x="572868" y="1242471"/>
                      <a:pt x="581418" y="1240221"/>
                    </a:cubicBezTo>
                    <a:cubicBezTo>
                      <a:pt x="594468" y="1237071"/>
                      <a:pt x="613818" y="1228971"/>
                      <a:pt x="615168" y="1228971"/>
                    </a:cubicBezTo>
                    <a:cubicBezTo>
                      <a:pt x="643968" y="1224021"/>
                      <a:pt x="662868" y="1208721"/>
                      <a:pt x="690768" y="1202871"/>
                    </a:cubicBezTo>
                    <a:cubicBezTo>
                      <a:pt x="712368" y="1197921"/>
                      <a:pt x="722268" y="1189821"/>
                      <a:pt x="760068" y="1180371"/>
                    </a:cubicBezTo>
                    <a:cubicBezTo>
                      <a:pt x="747018" y="1120071"/>
                      <a:pt x="742068" y="1065621"/>
                      <a:pt x="732618" y="1033671"/>
                    </a:cubicBezTo>
                    <a:close/>
                  </a:path>
                </a:pathLst>
              </a:custGeom>
              <a:solidFill>
                <a:srgbClr val="FEFEFE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34">
                <a:extLst>
                  <a:ext uri="{FF2B5EF4-FFF2-40B4-BE49-F238E27FC236}">
                    <a16:creationId xmlns:a16="http://schemas.microsoft.com/office/drawing/2014/main" id="{CA0AF82C-931D-4944-8662-4A0A7BD45AA3}"/>
                  </a:ext>
                </a:extLst>
              </p:cNvPr>
              <p:cNvSpPr/>
              <p:nvPr/>
            </p:nvSpPr>
            <p:spPr>
              <a:xfrm>
                <a:off x="1916492" y="4385918"/>
                <a:ext cx="733919" cy="1491968"/>
              </a:xfrm>
              <a:custGeom>
                <a:avLst/>
                <a:gdLst>
                  <a:gd name="connsiteX0" fmla="*/ 401987 w 580187"/>
                  <a:gd name="connsiteY0" fmla="*/ 978300 h 1179450"/>
                  <a:gd name="connsiteX1" fmla="*/ 376337 w 580187"/>
                  <a:gd name="connsiteY1" fmla="*/ 985050 h 1179450"/>
                  <a:gd name="connsiteX2" fmla="*/ 317387 w 580187"/>
                  <a:gd name="connsiteY2" fmla="*/ 1002150 h 1179450"/>
                  <a:gd name="connsiteX3" fmla="*/ 258437 w 580187"/>
                  <a:gd name="connsiteY3" fmla="*/ 1023750 h 1179450"/>
                  <a:gd name="connsiteX4" fmla="*/ 227387 w 580187"/>
                  <a:gd name="connsiteY4" fmla="*/ 1033200 h 1179450"/>
                  <a:gd name="connsiteX5" fmla="*/ 200837 w 580187"/>
                  <a:gd name="connsiteY5" fmla="*/ 1056150 h 1179450"/>
                  <a:gd name="connsiteX6" fmla="*/ 211637 w 580187"/>
                  <a:gd name="connsiteY6" fmla="*/ 1131300 h 1179450"/>
                  <a:gd name="connsiteX7" fmla="*/ 9137 w 580187"/>
                  <a:gd name="connsiteY7" fmla="*/ 1179450 h 1179450"/>
                  <a:gd name="connsiteX8" fmla="*/ 9137 w 580187"/>
                  <a:gd name="connsiteY8" fmla="*/ 1120050 h 1179450"/>
                  <a:gd name="connsiteX9" fmla="*/ 6437 w 580187"/>
                  <a:gd name="connsiteY9" fmla="*/ 1017450 h 1179450"/>
                  <a:gd name="connsiteX10" fmla="*/ 1037 w 580187"/>
                  <a:gd name="connsiteY10" fmla="*/ 859050 h 1179450"/>
                  <a:gd name="connsiteX11" fmla="*/ 18137 w 580187"/>
                  <a:gd name="connsiteY11" fmla="*/ 840150 h 1179450"/>
                  <a:gd name="connsiteX12" fmla="*/ 94187 w 580187"/>
                  <a:gd name="connsiteY12" fmla="*/ 810000 h 1179450"/>
                  <a:gd name="connsiteX13" fmla="*/ 165287 w 580187"/>
                  <a:gd name="connsiteY13" fmla="*/ 814050 h 1179450"/>
                  <a:gd name="connsiteX14" fmla="*/ 159437 w 580187"/>
                  <a:gd name="connsiteY14" fmla="*/ 851850 h 1179450"/>
                  <a:gd name="connsiteX15" fmla="*/ 103637 w 580187"/>
                  <a:gd name="connsiteY15" fmla="*/ 927900 h 1179450"/>
                  <a:gd name="connsiteX16" fmla="*/ 93737 w 580187"/>
                  <a:gd name="connsiteY16" fmla="*/ 960300 h 1179450"/>
                  <a:gd name="connsiteX17" fmla="*/ 145937 w 580187"/>
                  <a:gd name="connsiteY17" fmla="*/ 974250 h 1179450"/>
                  <a:gd name="connsiteX18" fmla="*/ 196337 w 580187"/>
                  <a:gd name="connsiteY18" fmla="*/ 963000 h 1179450"/>
                  <a:gd name="connsiteX19" fmla="*/ 227837 w 580187"/>
                  <a:gd name="connsiteY19" fmla="*/ 871650 h 1179450"/>
                  <a:gd name="connsiteX20" fmla="*/ 207587 w 580187"/>
                  <a:gd name="connsiteY20" fmla="*/ 720900 h 1179450"/>
                  <a:gd name="connsiteX21" fmla="*/ 250337 w 580187"/>
                  <a:gd name="connsiteY21" fmla="*/ 686700 h 1179450"/>
                  <a:gd name="connsiteX22" fmla="*/ 311087 w 580187"/>
                  <a:gd name="connsiteY22" fmla="*/ 702450 h 1179450"/>
                  <a:gd name="connsiteX23" fmla="*/ 333137 w 580187"/>
                  <a:gd name="connsiteY23" fmla="*/ 759600 h 1179450"/>
                  <a:gd name="connsiteX24" fmla="*/ 300287 w 580187"/>
                  <a:gd name="connsiteY24" fmla="*/ 807750 h 1179450"/>
                  <a:gd name="connsiteX25" fmla="*/ 316937 w 580187"/>
                  <a:gd name="connsiteY25" fmla="*/ 837900 h 1179450"/>
                  <a:gd name="connsiteX26" fmla="*/ 428987 w 580187"/>
                  <a:gd name="connsiteY26" fmla="*/ 809550 h 1179450"/>
                  <a:gd name="connsiteX27" fmla="*/ 476237 w 580187"/>
                  <a:gd name="connsiteY27" fmla="*/ 727650 h 1179450"/>
                  <a:gd name="connsiteX28" fmla="*/ 430337 w 580187"/>
                  <a:gd name="connsiteY28" fmla="*/ 465750 h 1179450"/>
                  <a:gd name="connsiteX29" fmla="*/ 385787 w 580187"/>
                  <a:gd name="connsiteY29" fmla="*/ 454050 h 1179450"/>
                  <a:gd name="connsiteX30" fmla="*/ 284537 w 580187"/>
                  <a:gd name="connsiteY30" fmla="*/ 535950 h 1179450"/>
                  <a:gd name="connsiteX31" fmla="*/ 247187 w 580187"/>
                  <a:gd name="connsiteY31" fmla="*/ 548100 h 1179450"/>
                  <a:gd name="connsiteX32" fmla="*/ 249887 w 580187"/>
                  <a:gd name="connsiteY32" fmla="*/ 508950 h 1179450"/>
                  <a:gd name="connsiteX33" fmla="*/ 323237 w 580187"/>
                  <a:gd name="connsiteY33" fmla="*/ 335250 h 1179450"/>
                  <a:gd name="connsiteX34" fmla="*/ 353387 w 580187"/>
                  <a:gd name="connsiteY34" fmla="*/ 215550 h 1179450"/>
                  <a:gd name="connsiteX35" fmla="*/ 303887 w 580187"/>
                  <a:gd name="connsiteY35" fmla="*/ 107100 h 1179450"/>
                  <a:gd name="connsiteX36" fmla="*/ 297137 w 580187"/>
                  <a:gd name="connsiteY36" fmla="*/ 15300 h 1179450"/>
                  <a:gd name="connsiteX37" fmla="*/ 318737 w 580187"/>
                  <a:gd name="connsiteY37" fmla="*/ 0 h 1179450"/>
                  <a:gd name="connsiteX38" fmla="*/ 422237 w 580187"/>
                  <a:gd name="connsiteY38" fmla="*/ 180900 h 1179450"/>
                  <a:gd name="connsiteX39" fmla="*/ 442487 w 580187"/>
                  <a:gd name="connsiteY39" fmla="*/ 299250 h 1179450"/>
                  <a:gd name="connsiteX40" fmla="*/ 476687 w 580187"/>
                  <a:gd name="connsiteY40" fmla="*/ 469800 h 1179450"/>
                  <a:gd name="connsiteX41" fmla="*/ 552737 w 580187"/>
                  <a:gd name="connsiteY41" fmla="*/ 771300 h 1179450"/>
                  <a:gd name="connsiteX42" fmla="*/ 580187 w 580187"/>
                  <a:gd name="connsiteY42" fmla="*/ 918900 h 1179450"/>
                  <a:gd name="connsiteX43" fmla="*/ 510887 w 580187"/>
                  <a:gd name="connsiteY43" fmla="*/ 941400 h 1179450"/>
                  <a:gd name="connsiteX44" fmla="*/ 435287 w 580187"/>
                  <a:gd name="connsiteY44" fmla="*/ 967500 h 1179450"/>
                  <a:gd name="connsiteX45" fmla="*/ 401987 w 580187"/>
                  <a:gd name="connsiteY45" fmla="*/ 978300 h 11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80187" h="1179450">
                    <a:moveTo>
                      <a:pt x="401987" y="978300"/>
                    </a:moveTo>
                    <a:cubicBezTo>
                      <a:pt x="393437" y="980550"/>
                      <a:pt x="384887" y="982800"/>
                      <a:pt x="376337" y="985050"/>
                    </a:cubicBezTo>
                    <a:lnTo>
                      <a:pt x="317387" y="1002150"/>
                    </a:lnTo>
                    <a:cubicBezTo>
                      <a:pt x="300737" y="1007100"/>
                      <a:pt x="274187" y="1017000"/>
                      <a:pt x="258437" y="1023750"/>
                    </a:cubicBezTo>
                    <a:cubicBezTo>
                      <a:pt x="248537" y="1027800"/>
                      <a:pt x="238637" y="1030950"/>
                      <a:pt x="227387" y="1033200"/>
                    </a:cubicBezTo>
                    <a:cubicBezTo>
                      <a:pt x="214787" y="1035900"/>
                      <a:pt x="204887" y="1042650"/>
                      <a:pt x="200837" y="1056150"/>
                    </a:cubicBezTo>
                    <a:cubicBezTo>
                      <a:pt x="201737" y="1064250"/>
                      <a:pt x="211637" y="1127700"/>
                      <a:pt x="211637" y="1131300"/>
                    </a:cubicBezTo>
                    <a:cubicBezTo>
                      <a:pt x="191387" y="1140750"/>
                      <a:pt x="23087" y="1179450"/>
                      <a:pt x="9137" y="1179450"/>
                    </a:cubicBezTo>
                    <a:cubicBezTo>
                      <a:pt x="9137" y="1160100"/>
                      <a:pt x="9587" y="1131750"/>
                      <a:pt x="9137" y="1120050"/>
                    </a:cubicBezTo>
                    <a:cubicBezTo>
                      <a:pt x="7787" y="1085850"/>
                      <a:pt x="7787" y="1051650"/>
                      <a:pt x="6437" y="1017450"/>
                    </a:cubicBezTo>
                    <a:cubicBezTo>
                      <a:pt x="4187" y="964800"/>
                      <a:pt x="-2563" y="911700"/>
                      <a:pt x="1037" y="859050"/>
                    </a:cubicBezTo>
                    <a:cubicBezTo>
                      <a:pt x="2837" y="849150"/>
                      <a:pt x="10037" y="843750"/>
                      <a:pt x="18137" y="840150"/>
                    </a:cubicBezTo>
                    <a:cubicBezTo>
                      <a:pt x="42887" y="828450"/>
                      <a:pt x="68087" y="817200"/>
                      <a:pt x="94187" y="810000"/>
                    </a:cubicBezTo>
                    <a:cubicBezTo>
                      <a:pt x="112637" y="805050"/>
                      <a:pt x="152687" y="793350"/>
                      <a:pt x="165287" y="814050"/>
                    </a:cubicBezTo>
                    <a:cubicBezTo>
                      <a:pt x="173387" y="827550"/>
                      <a:pt x="166637" y="840150"/>
                      <a:pt x="159437" y="851850"/>
                    </a:cubicBezTo>
                    <a:cubicBezTo>
                      <a:pt x="143237" y="878850"/>
                      <a:pt x="121637" y="902250"/>
                      <a:pt x="103637" y="927900"/>
                    </a:cubicBezTo>
                    <a:cubicBezTo>
                      <a:pt x="96887" y="937350"/>
                      <a:pt x="86987" y="947700"/>
                      <a:pt x="93737" y="960300"/>
                    </a:cubicBezTo>
                    <a:cubicBezTo>
                      <a:pt x="102737" y="976500"/>
                      <a:pt x="130187" y="974700"/>
                      <a:pt x="145937" y="974250"/>
                    </a:cubicBezTo>
                    <a:cubicBezTo>
                      <a:pt x="163037" y="974250"/>
                      <a:pt x="181487" y="971550"/>
                      <a:pt x="196337" y="963000"/>
                    </a:cubicBezTo>
                    <a:cubicBezTo>
                      <a:pt x="229637" y="944550"/>
                      <a:pt x="230537" y="904950"/>
                      <a:pt x="227837" y="871650"/>
                    </a:cubicBezTo>
                    <a:cubicBezTo>
                      <a:pt x="223787" y="821250"/>
                      <a:pt x="211637" y="771300"/>
                      <a:pt x="207587" y="720900"/>
                    </a:cubicBezTo>
                    <a:cubicBezTo>
                      <a:pt x="203987" y="679050"/>
                      <a:pt x="211187" y="673200"/>
                      <a:pt x="250337" y="686700"/>
                    </a:cubicBezTo>
                    <a:cubicBezTo>
                      <a:pt x="270137" y="693450"/>
                      <a:pt x="291287" y="696150"/>
                      <a:pt x="311087" y="702450"/>
                    </a:cubicBezTo>
                    <a:cubicBezTo>
                      <a:pt x="344837" y="713700"/>
                      <a:pt x="350687" y="729450"/>
                      <a:pt x="333137" y="759600"/>
                    </a:cubicBezTo>
                    <a:cubicBezTo>
                      <a:pt x="323237" y="776250"/>
                      <a:pt x="309737" y="790650"/>
                      <a:pt x="300287" y="807750"/>
                    </a:cubicBezTo>
                    <a:cubicBezTo>
                      <a:pt x="289037" y="828000"/>
                      <a:pt x="293987" y="837900"/>
                      <a:pt x="316937" y="837900"/>
                    </a:cubicBezTo>
                    <a:cubicBezTo>
                      <a:pt x="356537" y="837900"/>
                      <a:pt x="394337" y="828900"/>
                      <a:pt x="428987" y="809550"/>
                    </a:cubicBezTo>
                    <a:cubicBezTo>
                      <a:pt x="460937" y="792000"/>
                      <a:pt x="474887" y="762750"/>
                      <a:pt x="476237" y="727650"/>
                    </a:cubicBezTo>
                    <a:cubicBezTo>
                      <a:pt x="480737" y="637200"/>
                      <a:pt x="459137" y="550800"/>
                      <a:pt x="430337" y="465750"/>
                    </a:cubicBezTo>
                    <a:cubicBezTo>
                      <a:pt x="421337" y="439650"/>
                      <a:pt x="407837" y="436950"/>
                      <a:pt x="385787" y="454050"/>
                    </a:cubicBezTo>
                    <a:cubicBezTo>
                      <a:pt x="351587" y="480600"/>
                      <a:pt x="319637" y="510300"/>
                      <a:pt x="284537" y="535950"/>
                    </a:cubicBezTo>
                    <a:cubicBezTo>
                      <a:pt x="273287" y="544050"/>
                      <a:pt x="260687" y="558450"/>
                      <a:pt x="247187" y="548100"/>
                    </a:cubicBezTo>
                    <a:cubicBezTo>
                      <a:pt x="233237" y="537300"/>
                      <a:pt x="244487" y="521550"/>
                      <a:pt x="249887" y="508950"/>
                    </a:cubicBezTo>
                    <a:cubicBezTo>
                      <a:pt x="274637" y="450900"/>
                      <a:pt x="300737" y="393750"/>
                      <a:pt x="323237" y="335250"/>
                    </a:cubicBezTo>
                    <a:cubicBezTo>
                      <a:pt x="338087" y="296550"/>
                      <a:pt x="349787" y="256950"/>
                      <a:pt x="353387" y="215550"/>
                    </a:cubicBezTo>
                    <a:cubicBezTo>
                      <a:pt x="356987" y="171000"/>
                      <a:pt x="344387" y="131400"/>
                      <a:pt x="303887" y="107100"/>
                    </a:cubicBezTo>
                    <a:cubicBezTo>
                      <a:pt x="248087" y="73800"/>
                      <a:pt x="261137" y="47700"/>
                      <a:pt x="297137" y="15300"/>
                    </a:cubicBezTo>
                    <a:cubicBezTo>
                      <a:pt x="303887" y="9450"/>
                      <a:pt x="309287" y="2250"/>
                      <a:pt x="318737" y="0"/>
                    </a:cubicBezTo>
                    <a:cubicBezTo>
                      <a:pt x="355637" y="67950"/>
                      <a:pt x="414137" y="151650"/>
                      <a:pt x="422237" y="180900"/>
                    </a:cubicBezTo>
                    <a:cubicBezTo>
                      <a:pt x="433037" y="219600"/>
                      <a:pt x="437087" y="259200"/>
                      <a:pt x="442487" y="299250"/>
                    </a:cubicBezTo>
                    <a:cubicBezTo>
                      <a:pt x="453737" y="355950"/>
                      <a:pt x="465437" y="412650"/>
                      <a:pt x="476687" y="469800"/>
                    </a:cubicBezTo>
                    <a:cubicBezTo>
                      <a:pt x="501887" y="570600"/>
                      <a:pt x="527537" y="670950"/>
                      <a:pt x="552737" y="771300"/>
                    </a:cubicBezTo>
                    <a:cubicBezTo>
                      <a:pt x="562187" y="803250"/>
                      <a:pt x="567137" y="857700"/>
                      <a:pt x="580187" y="918900"/>
                    </a:cubicBezTo>
                    <a:cubicBezTo>
                      <a:pt x="542837" y="928350"/>
                      <a:pt x="532487" y="936450"/>
                      <a:pt x="510887" y="941400"/>
                    </a:cubicBezTo>
                    <a:cubicBezTo>
                      <a:pt x="482987" y="947700"/>
                      <a:pt x="463637" y="962550"/>
                      <a:pt x="435287" y="967500"/>
                    </a:cubicBezTo>
                    <a:cubicBezTo>
                      <a:pt x="434387" y="967500"/>
                      <a:pt x="415037" y="975150"/>
                      <a:pt x="401987" y="978300"/>
                    </a:cubicBezTo>
                    <a:close/>
                  </a:path>
                </a:pathLst>
              </a:custGeom>
              <a:solidFill>
                <a:srgbClr val="E5E5E5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135">
                <a:extLst>
                  <a:ext uri="{FF2B5EF4-FFF2-40B4-BE49-F238E27FC236}">
                    <a16:creationId xmlns:a16="http://schemas.microsoft.com/office/drawing/2014/main" id="{DAFB53AF-EB1D-471F-AEBC-64019E7A0453}"/>
                  </a:ext>
                </a:extLst>
              </p:cNvPr>
              <p:cNvSpPr/>
              <p:nvPr/>
            </p:nvSpPr>
            <p:spPr>
              <a:xfrm>
                <a:off x="2442072" y="4615890"/>
                <a:ext cx="1342462" cy="946071"/>
              </a:xfrm>
              <a:custGeom>
                <a:avLst/>
                <a:gdLst>
                  <a:gd name="connsiteX0" fmla="*/ 0 w 1061260"/>
                  <a:gd name="connsiteY0" fmla="*/ 0 h 747900"/>
                  <a:gd name="connsiteX1" fmla="*/ 544050 w 1061260"/>
                  <a:gd name="connsiteY1" fmla="*/ 277200 h 747900"/>
                  <a:gd name="connsiteX2" fmla="*/ 548550 w 1061260"/>
                  <a:gd name="connsiteY2" fmla="*/ 278100 h 747900"/>
                  <a:gd name="connsiteX3" fmla="*/ 731700 w 1061260"/>
                  <a:gd name="connsiteY3" fmla="*/ 239850 h 747900"/>
                  <a:gd name="connsiteX4" fmla="*/ 760500 w 1061260"/>
                  <a:gd name="connsiteY4" fmla="*/ 239850 h 747900"/>
                  <a:gd name="connsiteX5" fmla="*/ 747900 w 1061260"/>
                  <a:gd name="connsiteY5" fmla="*/ 265950 h 747900"/>
                  <a:gd name="connsiteX6" fmla="*/ 676800 w 1061260"/>
                  <a:gd name="connsiteY6" fmla="*/ 324900 h 747900"/>
                  <a:gd name="connsiteX7" fmla="*/ 652950 w 1061260"/>
                  <a:gd name="connsiteY7" fmla="*/ 359550 h 747900"/>
                  <a:gd name="connsiteX8" fmla="*/ 695250 w 1061260"/>
                  <a:gd name="connsiteY8" fmla="*/ 370350 h 747900"/>
                  <a:gd name="connsiteX9" fmla="*/ 823050 w 1061260"/>
                  <a:gd name="connsiteY9" fmla="*/ 361800 h 747900"/>
                  <a:gd name="connsiteX10" fmla="*/ 948600 w 1061260"/>
                  <a:gd name="connsiteY10" fmla="*/ 400050 h 747900"/>
                  <a:gd name="connsiteX11" fmla="*/ 972000 w 1061260"/>
                  <a:gd name="connsiteY11" fmla="*/ 433350 h 747900"/>
                  <a:gd name="connsiteX12" fmla="*/ 933750 w 1061260"/>
                  <a:gd name="connsiteY12" fmla="*/ 433350 h 747900"/>
                  <a:gd name="connsiteX13" fmla="*/ 779850 w 1061260"/>
                  <a:gd name="connsiteY13" fmla="*/ 406350 h 747900"/>
                  <a:gd name="connsiteX14" fmla="*/ 718200 w 1061260"/>
                  <a:gd name="connsiteY14" fmla="*/ 426150 h 747900"/>
                  <a:gd name="connsiteX15" fmla="*/ 793800 w 1061260"/>
                  <a:gd name="connsiteY15" fmla="*/ 427500 h 747900"/>
                  <a:gd name="connsiteX16" fmla="*/ 881100 w 1061260"/>
                  <a:gd name="connsiteY16" fmla="*/ 429300 h 747900"/>
                  <a:gd name="connsiteX17" fmla="*/ 905850 w 1061260"/>
                  <a:gd name="connsiteY17" fmla="*/ 444150 h 747900"/>
                  <a:gd name="connsiteX18" fmla="*/ 882000 w 1061260"/>
                  <a:gd name="connsiteY18" fmla="*/ 459450 h 747900"/>
                  <a:gd name="connsiteX19" fmla="*/ 760950 w 1061260"/>
                  <a:gd name="connsiteY19" fmla="*/ 475200 h 747900"/>
                  <a:gd name="connsiteX20" fmla="*/ 954000 w 1061260"/>
                  <a:gd name="connsiteY20" fmla="*/ 556650 h 747900"/>
                  <a:gd name="connsiteX21" fmla="*/ 1057050 w 1061260"/>
                  <a:gd name="connsiteY21" fmla="*/ 663750 h 747900"/>
                  <a:gd name="connsiteX22" fmla="*/ 1057950 w 1061260"/>
                  <a:gd name="connsiteY22" fmla="*/ 691650 h 747900"/>
                  <a:gd name="connsiteX23" fmla="*/ 1053900 w 1061260"/>
                  <a:gd name="connsiteY23" fmla="*/ 747900 h 747900"/>
                  <a:gd name="connsiteX24" fmla="*/ 992250 w 1061260"/>
                  <a:gd name="connsiteY24" fmla="*/ 630450 h 747900"/>
                  <a:gd name="connsiteX25" fmla="*/ 830250 w 1061260"/>
                  <a:gd name="connsiteY25" fmla="*/ 516150 h 747900"/>
                  <a:gd name="connsiteX26" fmla="*/ 744750 w 1061260"/>
                  <a:gd name="connsiteY26" fmla="*/ 502200 h 747900"/>
                  <a:gd name="connsiteX27" fmla="*/ 711450 w 1061260"/>
                  <a:gd name="connsiteY27" fmla="*/ 536850 h 747900"/>
                  <a:gd name="connsiteX28" fmla="*/ 682650 w 1061260"/>
                  <a:gd name="connsiteY28" fmla="*/ 559800 h 747900"/>
                  <a:gd name="connsiteX29" fmla="*/ 565200 w 1061260"/>
                  <a:gd name="connsiteY29" fmla="*/ 587700 h 747900"/>
                  <a:gd name="connsiteX30" fmla="*/ 522900 w 1061260"/>
                  <a:gd name="connsiteY30" fmla="*/ 596250 h 747900"/>
                  <a:gd name="connsiteX31" fmla="*/ 439650 w 1061260"/>
                  <a:gd name="connsiteY31" fmla="*/ 402750 h 747900"/>
                  <a:gd name="connsiteX32" fmla="*/ 426600 w 1061260"/>
                  <a:gd name="connsiteY32" fmla="*/ 405000 h 747900"/>
                  <a:gd name="connsiteX33" fmla="*/ 417600 w 1061260"/>
                  <a:gd name="connsiteY33" fmla="*/ 420750 h 747900"/>
                  <a:gd name="connsiteX34" fmla="*/ 415350 w 1061260"/>
                  <a:gd name="connsiteY34" fmla="*/ 502650 h 747900"/>
                  <a:gd name="connsiteX35" fmla="*/ 435600 w 1061260"/>
                  <a:gd name="connsiteY35" fmla="*/ 628200 h 747900"/>
                  <a:gd name="connsiteX36" fmla="*/ 166500 w 1061260"/>
                  <a:gd name="connsiteY36" fmla="*/ 734850 h 747900"/>
                  <a:gd name="connsiteX37" fmla="*/ 104400 w 1061260"/>
                  <a:gd name="connsiteY37" fmla="*/ 468900 h 747900"/>
                  <a:gd name="connsiteX38" fmla="*/ 0 w 1061260"/>
                  <a:gd name="connsiteY38" fmla="*/ 0 h 7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61260" h="747900">
                    <a:moveTo>
                      <a:pt x="0" y="0"/>
                    </a:moveTo>
                    <a:cubicBezTo>
                      <a:pt x="16200" y="11700"/>
                      <a:pt x="542700" y="278550"/>
                      <a:pt x="544050" y="277200"/>
                    </a:cubicBezTo>
                    <a:cubicBezTo>
                      <a:pt x="545850" y="276750"/>
                      <a:pt x="547200" y="276750"/>
                      <a:pt x="548550" y="278100"/>
                    </a:cubicBezTo>
                    <a:cubicBezTo>
                      <a:pt x="570600" y="278550"/>
                      <a:pt x="692550" y="253800"/>
                      <a:pt x="731700" y="239850"/>
                    </a:cubicBezTo>
                    <a:cubicBezTo>
                      <a:pt x="741150" y="236700"/>
                      <a:pt x="753750" y="228600"/>
                      <a:pt x="760500" y="239850"/>
                    </a:cubicBezTo>
                    <a:cubicBezTo>
                      <a:pt x="766800" y="250650"/>
                      <a:pt x="754650" y="258750"/>
                      <a:pt x="747900" y="265950"/>
                    </a:cubicBezTo>
                    <a:cubicBezTo>
                      <a:pt x="726300" y="288000"/>
                      <a:pt x="699750" y="303750"/>
                      <a:pt x="676800" y="324900"/>
                    </a:cubicBezTo>
                    <a:cubicBezTo>
                      <a:pt x="666450" y="334350"/>
                      <a:pt x="647100" y="343800"/>
                      <a:pt x="652950" y="359550"/>
                    </a:cubicBezTo>
                    <a:cubicBezTo>
                      <a:pt x="659250" y="377550"/>
                      <a:pt x="680400" y="371700"/>
                      <a:pt x="695250" y="370350"/>
                    </a:cubicBezTo>
                    <a:cubicBezTo>
                      <a:pt x="737550" y="366750"/>
                      <a:pt x="779850" y="359550"/>
                      <a:pt x="823050" y="361800"/>
                    </a:cubicBezTo>
                    <a:cubicBezTo>
                      <a:pt x="868500" y="364050"/>
                      <a:pt x="910350" y="376200"/>
                      <a:pt x="948600" y="400050"/>
                    </a:cubicBezTo>
                    <a:cubicBezTo>
                      <a:pt x="960750" y="407700"/>
                      <a:pt x="979650" y="418050"/>
                      <a:pt x="972000" y="433350"/>
                    </a:cubicBezTo>
                    <a:cubicBezTo>
                      <a:pt x="964350" y="449100"/>
                      <a:pt x="946350" y="437400"/>
                      <a:pt x="933750" y="433350"/>
                    </a:cubicBezTo>
                    <a:cubicBezTo>
                      <a:pt x="883800" y="416700"/>
                      <a:pt x="832950" y="403200"/>
                      <a:pt x="779850" y="406350"/>
                    </a:cubicBezTo>
                    <a:cubicBezTo>
                      <a:pt x="757800" y="407700"/>
                      <a:pt x="737100" y="411300"/>
                      <a:pt x="718200" y="426150"/>
                    </a:cubicBezTo>
                    <a:cubicBezTo>
                      <a:pt x="743400" y="430200"/>
                      <a:pt x="768600" y="431100"/>
                      <a:pt x="793800" y="427500"/>
                    </a:cubicBezTo>
                    <a:cubicBezTo>
                      <a:pt x="823050" y="423450"/>
                      <a:pt x="852300" y="423450"/>
                      <a:pt x="881100" y="429300"/>
                    </a:cubicBezTo>
                    <a:cubicBezTo>
                      <a:pt x="891000" y="431100"/>
                      <a:pt x="905400" y="431550"/>
                      <a:pt x="905850" y="444150"/>
                    </a:cubicBezTo>
                    <a:cubicBezTo>
                      <a:pt x="906300" y="457650"/>
                      <a:pt x="891900" y="457650"/>
                      <a:pt x="882000" y="459450"/>
                    </a:cubicBezTo>
                    <a:cubicBezTo>
                      <a:pt x="843300" y="467100"/>
                      <a:pt x="803700" y="468450"/>
                      <a:pt x="760950" y="475200"/>
                    </a:cubicBezTo>
                    <a:cubicBezTo>
                      <a:pt x="830700" y="495900"/>
                      <a:pt x="893700" y="522900"/>
                      <a:pt x="954000" y="556650"/>
                    </a:cubicBezTo>
                    <a:cubicBezTo>
                      <a:pt x="997650" y="580950"/>
                      <a:pt x="1042200" y="612900"/>
                      <a:pt x="1057050" y="663750"/>
                    </a:cubicBezTo>
                    <a:cubicBezTo>
                      <a:pt x="1057950" y="673200"/>
                      <a:pt x="1063350" y="682200"/>
                      <a:pt x="1057950" y="691650"/>
                    </a:cubicBezTo>
                    <a:cubicBezTo>
                      <a:pt x="1053900" y="709650"/>
                      <a:pt x="1070100" y="729000"/>
                      <a:pt x="1053900" y="747900"/>
                    </a:cubicBezTo>
                    <a:cubicBezTo>
                      <a:pt x="1034100" y="707400"/>
                      <a:pt x="1014750" y="668250"/>
                      <a:pt x="992250" y="630450"/>
                    </a:cubicBezTo>
                    <a:cubicBezTo>
                      <a:pt x="954900" y="567900"/>
                      <a:pt x="898200" y="534600"/>
                      <a:pt x="830250" y="516150"/>
                    </a:cubicBezTo>
                    <a:cubicBezTo>
                      <a:pt x="802350" y="508500"/>
                      <a:pt x="774450" y="500400"/>
                      <a:pt x="744750" y="502200"/>
                    </a:cubicBezTo>
                    <a:cubicBezTo>
                      <a:pt x="716400" y="504000"/>
                      <a:pt x="711900" y="508950"/>
                      <a:pt x="711450" y="536850"/>
                    </a:cubicBezTo>
                    <a:cubicBezTo>
                      <a:pt x="711000" y="555300"/>
                      <a:pt x="694800" y="557100"/>
                      <a:pt x="682650" y="559800"/>
                    </a:cubicBezTo>
                    <a:cubicBezTo>
                      <a:pt x="643500" y="568800"/>
                      <a:pt x="604350" y="576900"/>
                      <a:pt x="565200" y="587700"/>
                    </a:cubicBezTo>
                    <a:cubicBezTo>
                      <a:pt x="551250" y="591300"/>
                      <a:pt x="537750" y="598950"/>
                      <a:pt x="522900" y="596250"/>
                    </a:cubicBezTo>
                    <a:cubicBezTo>
                      <a:pt x="517950" y="585000"/>
                      <a:pt x="468450" y="454050"/>
                      <a:pt x="439650" y="402750"/>
                    </a:cubicBezTo>
                    <a:cubicBezTo>
                      <a:pt x="433800" y="395550"/>
                      <a:pt x="429300" y="394650"/>
                      <a:pt x="426600" y="405000"/>
                    </a:cubicBezTo>
                    <a:cubicBezTo>
                      <a:pt x="425250" y="411300"/>
                      <a:pt x="421650" y="416250"/>
                      <a:pt x="417600" y="420750"/>
                    </a:cubicBezTo>
                    <a:cubicBezTo>
                      <a:pt x="407700" y="447750"/>
                      <a:pt x="411750" y="475200"/>
                      <a:pt x="415350" y="502650"/>
                    </a:cubicBezTo>
                    <a:cubicBezTo>
                      <a:pt x="418500" y="516600"/>
                      <a:pt x="439200" y="622800"/>
                      <a:pt x="435600" y="628200"/>
                    </a:cubicBezTo>
                    <a:cubicBezTo>
                      <a:pt x="414000" y="644850"/>
                      <a:pt x="184950" y="728100"/>
                      <a:pt x="166500" y="734850"/>
                    </a:cubicBezTo>
                    <a:cubicBezTo>
                      <a:pt x="160200" y="705600"/>
                      <a:pt x="120600" y="541350"/>
                      <a:pt x="104400" y="468900"/>
                    </a:cubicBezTo>
                    <a:cubicBezTo>
                      <a:pt x="67500" y="314550"/>
                      <a:pt x="40500" y="153900"/>
                      <a:pt x="0" y="0"/>
                    </a:cubicBezTo>
                    <a:close/>
                  </a:path>
                </a:pathLst>
              </a:custGeom>
              <a:solidFill>
                <a:srgbClr val="40352F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2">
                <a:extLst>
                  <a:ext uri="{FF2B5EF4-FFF2-40B4-BE49-F238E27FC236}">
                    <a16:creationId xmlns:a16="http://schemas.microsoft.com/office/drawing/2014/main" id="{266A589A-1CC8-4BED-B1D5-3910126FE68B}"/>
                  </a:ext>
                </a:extLst>
              </p:cNvPr>
              <p:cNvGrpSpPr/>
              <p:nvPr/>
            </p:nvGrpSpPr>
            <p:grpSpPr>
              <a:xfrm>
                <a:off x="810242" y="2118035"/>
                <a:ext cx="2579113" cy="3290531"/>
                <a:chOff x="554148" y="170374"/>
                <a:chExt cx="2038873" cy="2601273"/>
              </a:xfrm>
              <a:solidFill>
                <a:srgbClr val="BE7E56"/>
              </a:solidFill>
            </p:grpSpPr>
            <p:sp>
              <p:nvSpPr>
                <p:cNvPr id="39" name="Freeform: Shape 151">
                  <a:extLst>
                    <a:ext uri="{FF2B5EF4-FFF2-40B4-BE49-F238E27FC236}">
                      <a16:creationId xmlns:a16="http://schemas.microsoft.com/office/drawing/2014/main" id="{3564963E-CE91-48E1-81F7-E5C24BC55E1B}"/>
                    </a:ext>
                  </a:extLst>
                </p:cNvPr>
                <p:cNvSpPr/>
                <p:nvPr/>
              </p:nvSpPr>
              <p:spPr>
                <a:xfrm>
                  <a:off x="554148" y="170374"/>
                  <a:ext cx="2038873" cy="2601273"/>
                </a:xfrm>
                <a:custGeom>
                  <a:avLst/>
                  <a:gdLst>
                    <a:gd name="connsiteX0" fmla="*/ 2037914 w 2038873"/>
                    <a:gd name="connsiteY0" fmla="*/ 2055187 h 2601273"/>
                    <a:gd name="connsiteX1" fmla="*/ 1980765 w 2038873"/>
                    <a:gd name="connsiteY1" fmla="*/ 2055637 h 2601273"/>
                    <a:gd name="connsiteX2" fmla="*/ 1883114 w 2038873"/>
                    <a:gd name="connsiteY2" fmla="*/ 2121787 h 2601273"/>
                    <a:gd name="connsiteX3" fmla="*/ 1848465 w 2038873"/>
                    <a:gd name="connsiteY3" fmla="*/ 2125837 h 2601273"/>
                    <a:gd name="connsiteX4" fmla="*/ 1825965 w 2038873"/>
                    <a:gd name="connsiteY4" fmla="*/ 2101537 h 2601273"/>
                    <a:gd name="connsiteX5" fmla="*/ 1842614 w 2038873"/>
                    <a:gd name="connsiteY5" fmla="*/ 2077237 h 2601273"/>
                    <a:gd name="connsiteX6" fmla="*/ 1871414 w 2038873"/>
                    <a:gd name="connsiteY6" fmla="*/ 2066887 h 2601273"/>
                    <a:gd name="connsiteX7" fmla="*/ 1942515 w 2038873"/>
                    <a:gd name="connsiteY7" fmla="*/ 2013337 h 2601273"/>
                    <a:gd name="connsiteX8" fmla="*/ 1964114 w 2038873"/>
                    <a:gd name="connsiteY8" fmla="*/ 1931437 h 2601273"/>
                    <a:gd name="connsiteX9" fmla="*/ 1937565 w 2038873"/>
                    <a:gd name="connsiteY9" fmla="*/ 1947187 h 2601273"/>
                    <a:gd name="connsiteX10" fmla="*/ 1690965 w 2038873"/>
                    <a:gd name="connsiteY10" fmla="*/ 1797787 h 2601273"/>
                    <a:gd name="connsiteX11" fmla="*/ 1718864 w 2038873"/>
                    <a:gd name="connsiteY11" fmla="*/ 1669087 h 2601273"/>
                    <a:gd name="connsiteX12" fmla="*/ 1802114 w 2038873"/>
                    <a:gd name="connsiteY12" fmla="*/ 1569637 h 2601273"/>
                    <a:gd name="connsiteX13" fmla="*/ 1763864 w 2038873"/>
                    <a:gd name="connsiteY13" fmla="*/ 1367587 h 2601273"/>
                    <a:gd name="connsiteX14" fmla="*/ 1674315 w 2038873"/>
                    <a:gd name="connsiteY14" fmla="*/ 1292437 h 2601273"/>
                    <a:gd name="connsiteX15" fmla="*/ 1640565 w 2038873"/>
                    <a:gd name="connsiteY15" fmla="*/ 1246987 h 2601273"/>
                    <a:gd name="connsiteX16" fmla="*/ 1681965 w 2038873"/>
                    <a:gd name="connsiteY16" fmla="*/ 1212787 h 2601273"/>
                    <a:gd name="connsiteX17" fmla="*/ 1726065 w 2038873"/>
                    <a:gd name="connsiteY17" fmla="*/ 1141687 h 2601273"/>
                    <a:gd name="connsiteX18" fmla="*/ 1702664 w 2038873"/>
                    <a:gd name="connsiteY18" fmla="*/ 1018837 h 2601273"/>
                    <a:gd name="connsiteX19" fmla="*/ 1625715 w 2038873"/>
                    <a:gd name="connsiteY19" fmla="*/ 914887 h 2601273"/>
                    <a:gd name="connsiteX20" fmla="*/ 1587465 w 2038873"/>
                    <a:gd name="connsiteY20" fmla="*/ 794737 h 2601273"/>
                    <a:gd name="connsiteX21" fmla="*/ 1526265 w 2038873"/>
                    <a:gd name="connsiteY21" fmla="*/ 635887 h 2601273"/>
                    <a:gd name="connsiteX22" fmla="*/ 1431765 w 2038873"/>
                    <a:gd name="connsiteY22" fmla="*/ 488737 h 2601273"/>
                    <a:gd name="connsiteX23" fmla="*/ 1308015 w 2038873"/>
                    <a:gd name="connsiteY23" fmla="*/ 363187 h 2601273"/>
                    <a:gd name="connsiteX24" fmla="*/ 1096965 w 2038873"/>
                    <a:gd name="connsiteY24" fmla="*/ 86437 h 2601273"/>
                    <a:gd name="connsiteX25" fmla="*/ 778364 w 2038873"/>
                    <a:gd name="connsiteY25" fmla="*/ 1387 h 2601273"/>
                    <a:gd name="connsiteX26" fmla="*/ 789614 w 2038873"/>
                    <a:gd name="connsiteY26" fmla="*/ 1837 h 2601273"/>
                    <a:gd name="connsiteX27" fmla="*/ 678914 w 2038873"/>
                    <a:gd name="connsiteY27" fmla="*/ 25687 h 2601273"/>
                    <a:gd name="connsiteX28" fmla="*/ 566864 w 2038873"/>
                    <a:gd name="connsiteY28" fmla="*/ 30187 h 2601273"/>
                    <a:gd name="connsiteX29" fmla="*/ 497114 w 2038873"/>
                    <a:gd name="connsiteY29" fmla="*/ 87787 h 2601273"/>
                    <a:gd name="connsiteX30" fmla="*/ 417464 w 2038873"/>
                    <a:gd name="connsiteY30" fmla="*/ 194887 h 2601273"/>
                    <a:gd name="connsiteX31" fmla="*/ 331514 w 2038873"/>
                    <a:gd name="connsiteY31" fmla="*/ 328087 h 2601273"/>
                    <a:gd name="connsiteX32" fmla="*/ 214964 w 2038873"/>
                    <a:gd name="connsiteY32" fmla="*/ 622387 h 2601273"/>
                    <a:gd name="connsiteX33" fmla="*/ 234764 w 2038873"/>
                    <a:gd name="connsiteY33" fmla="*/ 942337 h 2601273"/>
                    <a:gd name="connsiteX34" fmla="*/ 250964 w 2038873"/>
                    <a:gd name="connsiteY34" fmla="*/ 1066537 h 2601273"/>
                    <a:gd name="connsiteX35" fmla="*/ 192464 w 2038873"/>
                    <a:gd name="connsiteY35" fmla="*/ 1266337 h 2601273"/>
                    <a:gd name="connsiteX36" fmla="*/ 189764 w 2038873"/>
                    <a:gd name="connsiteY36" fmla="*/ 1498987 h 2601273"/>
                    <a:gd name="connsiteX37" fmla="*/ 143864 w 2038873"/>
                    <a:gd name="connsiteY37" fmla="*/ 1606987 h 2601273"/>
                    <a:gd name="connsiteX38" fmla="*/ 67814 w 2038873"/>
                    <a:gd name="connsiteY38" fmla="*/ 1699237 h 2601273"/>
                    <a:gd name="connsiteX39" fmla="*/ 63314 w 2038873"/>
                    <a:gd name="connsiteY39" fmla="*/ 1933687 h 2601273"/>
                    <a:gd name="connsiteX40" fmla="*/ 14714 w 2038873"/>
                    <a:gd name="connsiteY40" fmla="*/ 2010187 h 2601273"/>
                    <a:gd name="connsiteX41" fmla="*/ 91214 w 2038873"/>
                    <a:gd name="connsiteY41" fmla="*/ 2329687 h 2601273"/>
                    <a:gd name="connsiteX42" fmla="*/ 77714 w 2038873"/>
                    <a:gd name="connsiteY42" fmla="*/ 2377837 h 2601273"/>
                    <a:gd name="connsiteX43" fmla="*/ 46214 w 2038873"/>
                    <a:gd name="connsiteY43" fmla="*/ 2423737 h 2601273"/>
                    <a:gd name="connsiteX44" fmla="*/ 116864 w 2038873"/>
                    <a:gd name="connsiteY44" fmla="*/ 2422387 h 2601273"/>
                    <a:gd name="connsiteX45" fmla="*/ 177164 w 2038873"/>
                    <a:gd name="connsiteY45" fmla="*/ 2358037 h 2601273"/>
                    <a:gd name="connsiteX46" fmla="*/ 183914 w 2038873"/>
                    <a:gd name="connsiteY46" fmla="*/ 2263987 h 2601273"/>
                    <a:gd name="connsiteX47" fmla="*/ 166364 w 2038873"/>
                    <a:gd name="connsiteY47" fmla="*/ 2087137 h 2601273"/>
                    <a:gd name="connsiteX48" fmla="*/ 241964 w 2038873"/>
                    <a:gd name="connsiteY48" fmla="*/ 2082637 h 2601273"/>
                    <a:gd name="connsiteX49" fmla="*/ 286964 w 2038873"/>
                    <a:gd name="connsiteY49" fmla="*/ 2149687 h 2601273"/>
                    <a:gd name="connsiteX50" fmla="*/ 406214 w 2038873"/>
                    <a:gd name="connsiteY50" fmla="*/ 2377387 h 2601273"/>
                    <a:gd name="connsiteX51" fmla="*/ 408014 w 2038873"/>
                    <a:gd name="connsiteY51" fmla="*/ 2499787 h 2601273"/>
                    <a:gd name="connsiteX52" fmla="*/ 378764 w 2038873"/>
                    <a:gd name="connsiteY52" fmla="*/ 2558737 h 2601273"/>
                    <a:gd name="connsiteX53" fmla="*/ 377864 w 2038873"/>
                    <a:gd name="connsiteY53" fmla="*/ 2601037 h 2601273"/>
                    <a:gd name="connsiteX54" fmla="*/ 397664 w 2038873"/>
                    <a:gd name="connsiteY54" fmla="*/ 2597887 h 2601273"/>
                    <a:gd name="connsiteX55" fmla="*/ 522314 w 2038873"/>
                    <a:gd name="connsiteY55" fmla="*/ 2533087 h 2601273"/>
                    <a:gd name="connsiteX56" fmla="*/ 535364 w 2038873"/>
                    <a:gd name="connsiteY56" fmla="*/ 2264887 h 2601273"/>
                    <a:gd name="connsiteX57" fmla="*/ 478664 w 2038873"/>
                    <a:gd name="connsiteY57" fmla="*/ 2108287 h 2601273"/>
                    <a:gd name="connsiteX58" fmla="*/ 516014 w 2038873"/>
                    <a:gd name="connsiteY58" fmla="*/ 2028187 h 2601273"/>
                    <a:gd name="connsiteX59" fmla="*/ 575864 w 2038873"/>
                    <a:gd name="connsiteY59" fmla="*/ 2098837 h 2601273"/>
                    <a:gd name="connsiteX60" fmla="*/ 668564 w 2038873"/>
                    <a:gd name="connsiteY60" fmla="*/ 2166337 h 2601273"/>
                    <a:gd name="connsiteX61" fmla="*/ 720764 w 2038873"/>
                    <a:gd name="connsiteY61" fmla="*/ 2190187 h 2601273"/>
                    <a:gd name="connsiteX62" fmla="*/ 727064 w 2038873"/>
                    <a:gd name="connsiteY62" fmla="*/ 2173087 h 2601273"/>
                    <a:gd name="connsiteX63" fmla="*/ 652814 w 2038873"/>
                    <a:gd name="connsiteY63" fmla="*/ 2060137 h 2601273"/>
                    <a:gd name="connsiteX64" fmla="*/ 615014 w 2038873"/>
                    <a:gd name="connsiteY64" fmla="*/ 1882387 h 2601273"/>
                    <a:gd name="connsiteX65" fmla="*/ 655964 w 2038873"/>
                    <a:gd name="connsiteY65" fmla="*/ 1695187 h 2601273"/>
                    <a:gd name="connsiteX66" fmla="*/ 704564 w 2038873"/>
                    <a:gd name="connsiteY66" fmla="*/ 1610587 h 2601273"/>
                    <a:gd name="connsiteX67" fmla="*/ 731564 w 2038873"/>
                    <a:gd name="connsiteY67" fmla="*/ 1528237 h 2601273"/>
                    <a:gd name="connsiteX68" fmla="*/ 1146465 w 2038873"/>
                    <a:gd name="connsiteY68" fmla="*/ 1707787 h 2601273"/>
                    <a:gd name="connsiteX69" fmla="*/ 1217565 w 2038873"/>
                    <a:gd name="connsiteY69" fmla="*/ 1829737 h 2601273"/>
                    <a:gd name="connsiteX70" fmla="*/ 1298565 w 2038873"/>
                    <a:gd name="connsiteY70" fmla="*/ 1988587 h 2601273"/>
                    <a:gd name="connsiteX71" fmla="*/ 1486664 w 2038873"/>
                    <a:gd name="connsiteY71" fmla="*/ 2448937 h 2601273"/>
                    <a:gd name="connsiteX72" fmla="*/ 1489364 w 2038873"/>
                    <a:gd name="connsiteY72" fmla="*/ 2553787 h 2601273"/>
                    <a:gd name="connsiteX73" fmla="*/ 1581614 w 2038873"/>
                    <a:gd name="connsiteY73" fmla="*/ 2449387 h 2601273"/>
                    <a:gd name="connsiteX74" fmla="*/ 1516815 w 2038873"/>
                    <a:gd name="connsiteY74" fmla="*/ 2154187 h 2601273"/>
                    <a:gd name="connsiteX75" fmla="*/ 1565864 w 2038873"/>
                    <a:gd name="connsiteY75" fmla="*/ 2184337 h 2601273"/>
                    <a:gd name="connsiteX76" fmla="*/ 1863765 w 2038873"/>
                    <a:gd name="connsiteY76" fmla="*/ 2246437 h 2601273"/>
                    <a:gd name="connsiteX77" fmla="*/ 2037914 w 2038873"/>
                    <a:gd name="connsiteY77" fmla="*/ 2055187 h 2601273"/>
                    <a:gd name="connsiteX78" fmla="*/ 209114 w 2038873"/>
                    <a:gd name="connsiteY78" fmla="*/ 823987 h 2601273"/>
                    <a:gd name="connsiteX79" fmla="*/ 209114 w 2038873"/>
                    <a:gd name="connsiteY79" fmla="*/ 823987 h 2601273"/>
                    <a:gd name="connsiteX80" fmla="*/ 209114 w 2038873"/>
                    <a:gd name="connsiteY80" fmla="*/ 823987 h 2601273"/>
                    <a:gd name="connsiteX81" fmla="*/ 209114 w 2038873"/>
                    <a:gd name="connsiteY81" fmla="*/ 823987 h 2601273"/>
                    <a:gd name="connsiteX82" fmla="*/ 209114 w 2038873"/>
                    <a:gd name="connsiteY82" fmla="*/ 823987 h 2601273"/>
                    <a:gd name="connsiteX83" fmla="*/ 209114 w 2038873"/>
                    <a:gd name="connsiteY83" fmla="*/ 823987 h 2601273"/>
                    <a:gd name="connsiteX84" fmla="*/ 846314 w 2038873"/>
                    <a:gd name="connsiteY84" fmla="*/ 1749187 h 2601273"/>
                    <a:gd name="connsiteX85" fmla="*/ 844964 w 2038873"/>
                    <a:gd name="connsiteY85" fmla="*/ 1725337 h 2601273"/>
                    <a:gd name="connsiteX86" fmla="*/ 844514 w 2038873"/>
                    <a:gd name="connsiteY86" fmla="*/ 1724437 h 2601273"/>
                    <a:gd name="connsiteX87" fmla="*/ 846764 w 2038873"/>
                    <a:gd name="connsiteY87" fmla="*/ 1727137 h 2601273"/>
                    <a:gd name="connsiteX88" fmla="*/ 846314 w 2038873"/>
                    <a:gd name="connsiteY88" fmla="*/ 1749187 h 260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</a:cxnLst>
                  <a:rect l="l" t="t" r="r" b="b"/>
                  <a:pathLst>
                    <a:path w="2038873" h="2601273">
                      <a:moveTo>
                        <a:pt x="2037914" y="2055187"/>
                      </a:moveTo>
                      <a:cubicBezTo>
                        <a:pt x="2032965" y="2008837"/>
                        <a:pt x="1997414" y="2036737"/>
                        <a:pt x="1980765" y="2055637"/>
                      </a:cubicBezTo>
                      <a:cubicBezTo>
                        <a:pt x="1954664" y="2085787"/>
                        <a:pt x="1920914" y="2108737"/>
                        <a:pt x="1883114" y="2121787"/>
                      </a:cubicBezTo>
                      <a:cubicBezTo>
                        <a:pt x="1871864" y="2125387"/>
                        <a:pt x="1859715" y="2128537"/>
                        <a:pt x="1848465" y="2125837"/>
                      </a:cubicBezTo>
                      <a:cubicBezTo>
                        <a:pt x="1836765" y="2123137"/>
                        <a:pt x="1826414" y="2113237"/>
                        <a:pt x="1825965" y="2101537"/>
                      </a:cubicBezTo>
                      <a:cubicBezTo>
                        <a:pt x="1825965" y="2091187"/>
                        <a:pt x="1833614" y="2082187"/>
                        <a:pt x="1842614" y="2077237"/>
                      </a:cubicBezTo>
                      <a:cubicBezTo>
                        <a:pt x="1851614" y="2072287"/>
                        <a:pt x="1861965" y="2070037"/>
                        <a:pt x="1871414" y="2066887"/>
                      </a:cubicBezTo>
                      <a:cubicBezTo>
                        <a:pt x="1900215" y="2057887"/>
                        <a:pt x="1925414" y="2038087"/>
                        <a:pt x="1942515" y="2013337"/>
                      </a:cubicBezTo>
                      <a:cubicBezTo>
                        <a:pt x="1950614" y="2001637"/>
                        <a:pt x="1982565" y="1941787"/>
                        <a:pt x="1964114" y="1931437"/>
                      </a:cubicBezTo>
                      <a:cubicBezTo>
                        <a:pt x="1952864" y="1925137"/>
                        <a:pt x="1944315" y="1939087"/>
                        <a:pt x="1937565" y="1947187"/>
                      </a:cubicBezTo>
                      <a:cubicBezTo>
                        <a:pt x="1836765" y="2064187"/>
                        <a:pt x="1699965" y="1899487"/>
                        <a:pt x="1690965" y="1797787"/>
                      </a:cubicBezTo>
                      <a:cubicBezTo>
                        <a:pt x="1686914" y="1753237"/>
                        <a:pt x="1697265" y="1708237"/>
                        <a:pt x="1718864" y="1669087"/>
                      </a:cubicBezTo>
                      <a:cubicBezTo>
                        <a:pt x="1740015" y="1630837"/>
                        <a:pt x="1785465" y="1607887"/>
                        <a:pt x="1802114" y="1569637"/>
                      </a:cubicBezTo>
                      <a:cubicBezTo>
                        <a:pt x="1830015" y="1503937"/>
                        <a:pt x="1811565" y="1418887"/>
                        <a:pt x="1763864" y="1367587"/>
                      </a:cubicBezTo>
                      <a:cubicBezTo>
                        <a:pt x="1737315" y="1338787"/>
                        <a:pt x="1702664" y="1318987"/>
                        <a:pt x="1674315" y="1292437"/>
                      </a:cubicBezTo>
                      <a:cubicBezTo>
                        <a:pt x="1664414" y="1282987"/>
                        <a:pt x="1639664" y="1262737"/>
                        <a:pt x="1640565" y="1246987"/>
                      </a:cubicBezTo>
                      <a:cubicBezTo>
                        <a:pt x="1641914" y="1228087"/>
                        <a:pt x="1668914" y="1222237"/>
                        <a:pt x="1681965" y="1212787"/>
                      </a:cubicBezTo>
                      <a:cubicBezTo>
                        <a:pt x="1704914" y="1195687"/>
                        <a:pt x="1720664" y="1169587"/>
                        <a:pt x="1726065" y="1141687"/>
                      </a:cubicBezTo>
                      <a:cubicBezTo>
                        <a:pt x="1734614" y="1099837"/>
                        <a:pt x="1722914" y="1056187"/>
                        <a:pt x="1702664" y="1018837"/>
                      </a:cubicBezTo>
                      <a:cubicBezTo>
                        <a:pt x="1681965" y="980587"/>
                        <a:pt x="1646414" y="951787"/>
                        <a:pt x="1625715" y="914887"/>
                      </a:cubicBezTo>
                      <a:cubicBezTo>
                        <a:pt x="1605465" y="878437"/>
                        <a:pt x="1598265" y="834337"/>
                        <a:pt x="1587465" y="794737"/>
                      </a:cubicBezTo>
                      <a:cubicBezTo>
                        <a:pt x="1572614" y="739837"/>
                        <a:pt x="1551914" y="686287"/>
                        <a:pt x="1526265" y="635887"/>
                      </a:cubicBezTo>
                      <a:cubicBezTo>
                        <a:pt x="1500164" y="583687"/>
                        <a:pt x="1468215" y="534637"/>
                        <a:pt x="1431765" y="488737"/>
                      </a:cubicBezTo>
                      <a:cubicBezTo>
                        <a:pt x="1394414" y="441937"/>
                        <a:pt x="1348515" y="406387"/>
                        <a:pt x="1308015" y="363187"/>
                      </a:cubicBezTo>
                      <a:cubicBezTo>
                        <a:pt x="1227914" y="277687"/>
                        <a:pt x="1191914" y="161587"/>
                        <a:pt x="1096965" y="86437"/>
                      </a:cubicBezTo>
                      <a:cubicBezTo>
                        <a:pt x="1009215" y="17137"/>
                        <a:pt x="887264" y="-6263"/>
                        <a:pt x="778364" y="1387"/>
                      </a:cubicBezTo>
                      <a:cubicBezTo>
                        <a:pt x="781964" y="1387"/>
                        <a:pt x="786014" y="1837"/>
                        <a:pt x="789614" y="1837"/>
                      </a:cubicBezTo>
                      <a:cubicBezTo>
                        <a:pt x="754514" y="37"/>
                        <a:pt x="714014" y="22087"/>
                        <a:pt x="678914" y="25687"/>
                      </a:cubicBezTo>
                      <a:cubicBezTo>
                        <a:pt x="641564" y="29737"/>
                        <a:pt x="603314" y="20287"/>
                        <a:pt x="566864" y="30187"/>
                      </a:cubicBezTo>
                      <a:cubicBezTo>
                        <a:pt x="534464" y="39187"/>
                        <a:pt x="517814" y="63487"/>
                        <a:pt x="497114" y="87787"/>
                      </a:cubicBezTo>
                      <a:cubicBezTo>
                        <a:pt x="468314" y="121987"/>
                        <a:pt x="441314" y="157087"/>
                        <a:pt x="417464" y="194887"/>
                      </a:cubicBezTo>
                      <a:cubicBezTo>
                        <a:pt x="389114" y="239437"/>
                        <a:pt x="360314" y="283987"/>
                        <a:pt x="331514" y="328087"/>
                      </a:cubicBezTo>
                      <a:cubicBezTo>
                        <a:pt x="273914" y="417187"/>
                        <a:pt x="232964" y="517537"/>
                        <a:pt x="214964" y="622387"/>
                      </a:cubicBezTo>
                      <a:cubicBezTo>
                        <a:pt x="195614" y="733537"/>
                        <a:pt x="213164" y="833437"/>
                        <a:pt x="234764" y="942337"/>
                      </a:cubicBezTo>
                      <a:cubicBezTo>
                        <a:pt x="242864" y="983287"/>
                        <a:pt x="250964" y="1024687"/>
                        <a:pt x="250964" y="1066537"/>
                      </a:cubicBezTo>
                      <a:cubicBezTo>
                        <a:pt x="250514" y="1141687"/>
                        <a:pt x="212714" y="1197487"/>
                        <a:pt x="192464" y="1266337"/>
                      </a:cubicBezTo>
                      <a:cubicBezTo>
                        <a:pt x="169514" y="1343287"/>
                        <a:pt x="164564" y="1422037"/>
                        <a:pt x="189764" y="1498987"/>
                      </a:cubicBezTo>
                      <a:cubicBezTo>
                        <a:pt x="197864" y="1523287"/>
                        <a:pt x="156464" y="1586737"/>
                        <a:pt x="143864" y="1606987"/>
                      </a:cubicBezTo>
                      <a:cubicBezTo>
                        <a:pt x="123614" y="1639837"/>
                        <a:pt x="84464" y="1666387"/>
                        <a:pt x="67814" y="1699237"/>
                      </a:cubicBezTo>
                      <a:cubicBezTo>
                        <a:pt x="30914" y="1771237"/>
                        <a:pt x="100214" y="1858087"/>
                        <a:pt x="63314" y="1933687"/>
                      </a:cubicBezTo>
                      <a:cubicBezTo>
                        <a:pt x="50264" y="1960687"/>
                        <a:pt x="29564" y="1983637"/>
                        <a:pt x="14714" y="2010187"/>
                      </a:cubicBezTo>
                      <a:cubicBezTo>
                        <a:pt x="-46486" y="2119087"/>
                        <a:pt x="103814" y="2215837"/>
                        <a:pt x="91214" y="2329687"/>
                      </a:cubicBezTo>
                      <a:cubicBezTo>
                        <a:pt x="89414" y="2346337"/>
                        <a:pt x="84914" y="2362987"/>
                        <a:pt x="77714" y="2377837"/>
                      </a:cubicBezTo>
                      <a:cubicBezTo>
                        <a:pt x="71864" y="2389987"/>
                        <a:pt x="46214" y="2411587"/>
                        <a:pt x="46214" y="2423737"/>
                      </a:cubicBezTo>
                      <a:cubicBezTo>
                        <a:pt x="46664" y="2454787"/>
                        <a:pt x="102464" y="2429587"/>
                        <a:pt x="116864" y="2422387"/>
                      </a:cubicBezTo>
                      <a:cubicBezTo>
                        <a:pt x="143414" y="2408887"/>
                        <a:pt x="165464" y="2385487"/>
                        <a:pt x="177164" y="2358037"/>
                      </a:cubicBezTo>
                      <a:cubicBezTo>
                        <a:pt x="189314" y="2328337"/>
                        <a:pt x="189764" y="2295487"/>
                        <a:pt x="183914" y="2263987"/>
                      </a:cubicBezTo>
                      <a:cubicBezTo>
                        <a:pt x="173564" y="2207737"/>
                        <a:pt x="129914" y="2142487"/>
                        <a:pt x="166364" y="2087137"/>
                      </a:cubicBezTo>
                      <a:cubicBezTo>
                        <a:pt x="187514" y="2055187"/>
                        <a:pt x="217214" y="2053387"/>
                        <a:pt x="241964" y="2082637"/>
                      </a:cubicBezTo>
                      <a:cubicBezTo>
                        <a:pt x="259514" y="2103337"/>
                        <a:pt x="272564" y="2126737"/>
                        <a:pt x="286964" y="2149687"/>
                      </a:cubicBezTo>
                      <a:cubicBezTo>
                        <a:pt x="332414" y="2221687"/>
                        <a:pt x="383714" y="2294137"/>
                        <a:pt x="406214" y="2377387"/>
                      </a:cubicBezTo>
                      <a:cubicBezTo>
                        <a:pt x="417014" y="2417437"/>
                        <a:pt x="419714" y="2459737"/>
                        <a:pt x="408014" y="2499787"/>
                      </a:cubicBezTo>
                      <a:cubicBezTo>
                        <a:pt x="401714" y="2520937"/>
                        <a:pt x="391364" y="2540737"/>
                        <a:pt x="378764" y="2558737"/>
                      </a:cubicBezTo>
                      <a:cubicBezTo>
                        <a:pt x="369314" y="2571787"/>
                        <a:pt x="346364" y="2597437"/>
                        <a:pt x="377864" y="2601037"/>
                      </a:cubicBezTo>
                      <a:cubicBezTo>
                        <a:pt x="384614" y="2601937"/>
                        <a:pt x="391364" y="2600137"/>
                        <a:pt x="397664" y="2597887"/>
                      </a:cubicBezTo>
                      <a:cubicBezTo>
                        <a:pt x="442664" y="2584387"/>
                        <a:pt x="485864" y="2562787"/>
                        <a:pt x="522314" y="2533087"/>
                      </a:cubicBezTo>
                      <a:cubicBezTo>
                        <a:pt x="605114" y="2466037"/>
                        <a:pt x="570914" y="2349037"/>
                        <a:pt x="535364" y="2264887"/>
                      </a:cubicBezTo>
                      <a:cubicBezTo>
                        <a:pt x="513764" y="2214037"/>
                        <a:pt x="489464" y="2163187"/>
                        <a:pt x="478664" y="2108287"/>
                      </a:cubicBezTo>
                      <a:cubicBezTo>
                        <a:pt x="474164" y="2085337"/>
                        <a:pt x="466514" y="1971487"/>
                        <a:pt x="516014" y="2028187"/>
                      </a:cubicBezTo>
                      <a:cubicBezTo>
                        <a:pt x="536264" y="2051587"/>
                        <a:pt x="552914" y="2077237"/>
                        <a:pt x="575864" y="2098837"/>
                      </a:cubicBezTo>
                      <a:cubicBezTo>
                        <a:pt x="603764" y="2125387"/>
                        <a:pt x="634814" y="2147887"/>
                        <a:pt x="668564" y="2166337"/>
                      </a:cubicBezTo>
                      <a:cubicBezTo>
                        <a:pt x="680714" y="2173087"/>
                        <a:pt x="706814" y="2191087"/>
                        <a:pt x="720764" y="2190187"/>
                      </a:cubicBezTo>
                      <a:cubicBezTo>
                        <a:pt x="740114" y="2188837"/>
                        <a:pt x="732014" y="2185237"/>
                        <a:pt x="727064" y="2173087"/>
                      </a:cubicBezTo>
                      <a:cubicBezTo>
                        <a:pt x="711764" y="2132587"/>
                        <a:pt x="670814" y="2100637"/>
                        <a:pt x="652814" y="2060137"/>
                      </a:cubicBezTo>
                      <a:cubicBezTo>
                        <a:pt x="628064" y="2004337"/>
                        <a:pt x="615014" y="1943587"/>
                        <a:pt x="615014" y="1882387"/>
                      </a:cubicBezTo>
                      <a:cubicBezTo>
                        <a:pt x="615014" y="1818037"/>
                        <a:pt x="628964" y="1753687"/>
                        <a:pt x="655964" y="1695187"/>
                      </a:cubicBezTo>
                      <a:cubicBezTo>
                        <a:pt x="669464" y="1665937"/>
                        <a:pt x="692414" y="1640287"/>
                        <a:pt x="704564" y="1610587"/>
                      </a:cubicBezTo>
                      <a:cubicBezTo>
                        <a:pt x="715364" y="1584487"/>
                        <a:pt x="721214" y="1554787"/>
                        <a:pt x="731564" y="1528237"/>
                      </a:cubicBezTo>
                      <a:cubicBezTo>
                        <a:pt x="773864" y="1478737"/>
                        <a:pt x="1018215" y="1589437"/>
                        <a:pt x="1146465" y="1707787"/>
                      </a:cubicBezTo>
                      <a:cubicBezTo>
                        <a:pt x="1142414" y="1712737"/>
                        <a:pt x="1213065" y="1820737"/>
                        <a:pt x="1217565" y="1829737"/>
                      </a:cubicBezTo>
                      <a:cubicBezTo>
                        <a:pt x="1244565" y="1882837"/>
                        <a:pt x="1271565" y="1935487"/>
                        <a:pt x="1298565" y="1988587"/>
                      </a:cubicBezTo>
                      <a:cubicBezTo>
                        <a:pt x="1371015" y="2133487"/>
                        <a:pt x="1479465" y="2282887"/>
                        <a:pt x="1486664" y="2448937"/>
                      </a:cubicBezTo>
                      <a:cubicBezTo>
                        <a:pt x="1487565" y="2470987"/>
                        <a:pt x="1468215" y="2541637"/>
                        <a:pt x="1489364" y="2553787"/>
                      </a:cubicBezTo>
                      <a:cubicBezTo>
                        <a:pt x="1524914" y="2574487"/>
                        <a:pt x="1573515" y="2474137"/>
                        <a:pt x="1581614" y="2449387"/>
                      </a:cubicBezTo>
                      <a:cubicBezTo>
                        <a:pt x="1615815" y="2343637"/>
                        <a:pt x="1552364" y="2250037"/>
                        <a:pt x="1516815" y="2154187"/>
                      </a:cubicBezTo>
                      <a:cubicBezTo>
                        <a:pt x="1537965" y="2164087"/>
                        <a:pt x="1551914" y="2174437"/>
                        <a:pt x="1565864" y="2184337"/>
                      </a:cubicBezTo>
                      <a:cubicBezTo>
                        <a:pt x="1651815" y="2243287"/>
                        <a:pt x="1761164" y="2268487"/>
                        <a:pt x="1863765" y="2246437"/>
                      </a:cubicBezTo>
                      <a:cubicBezTo>
                        <a:pt x="1959614" y="2226637"/>
                        <a:pt x="2049164" y="2161837"/>
                        <a:pt x="2037914" y="2055187"/>
                      </a:cubicBezTo>
                      <a:close/>
                      <a:moveTo>
                        <a:pt x="209114" y="823987"/>
                      </a:move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8664" y="823987"/>
                        <a:pt x="209114" y="823987"/>
                      </a:cubicBezTo>
                      <a:cubicBezTo>
                        <a:pt x="208664" y="823987"/>
                        <a:pt x="209114" y="823987"/>
                        <a:pt x="209114" y="823987"/>
                      </a:cubicBezTo>
                      <a:close/>
                      <a:moveTo>
                        <a:pt x="846314" y="1749187"/>
                      </a:moveTo>
                      <a:cubicBezTo>
                        <a:pt x="845864" y="1741087"/>
                        <a:pt x="845414" y="1732987"/>
                        <a:pt x="844964" y="1725337"/>
                      </a:cubicBezTo>
                      <a:cubicBezTo>
                        <a:pt x="844964" y="1724437"/>
                        <a:pt x="844514" y="1723987"/>
                        <a:pt x="844514" y="1724437"/>
                      </a:cubicBezTo>
                      <a:cubicBezTo>
                        <a:pt x="841814" y="1725337"/>
                        <a:pt x="846764" y="1721737"/>
                        <a:pt x="846764" y="1727137"/>
                      </a:cubicBezTo>
                      <a:cubicBezTo>
                        <a:pt x="846314" y="1733887"/>
                        <a:pt x="846314" y="1741537"/>
                        <a:pt x="846314" y="1749187"/>
                      </a:cubicBezTo>
                      <a:close/>
                    </a:path>
                  </a:pathLst>
                </a:custGeom>
                <a:solidFill>
                  <a:srgbClr val="BE7E56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152">
                  <a:extLst>
                    <a:ext uri="{FF2B5EF4-FFF2-40B4-BE49-F238E27FC236}">
                      <a16:creationId xmlns:a16="http://schemas.microsoft.com/office/drawing/2014/main" id="{F9D18605-82F2-4B76-869E-B212C14DB647}"/>
                    </a:ext>
                  </a:extLst>
                </p:cNvPr>
                <p:cNvSpPr/>
                <p:nvPr/>
              </p:nvSpPr>
              <p:spPr>
                <a:xfrm>
                  <a:off x="2099762" y="997060"/>
                  <a:ext cx="8200" cy="21149"/>
                </a:xfrm>
                <a:custGeom>
                  <a:avLst/>
                  <a:gdLst>
                    <a:gd name="connsiteX0" fmla="*/ 0 w 8200"/>
                    <a:gd name="connsiteY0" fmla="*/ 0 h 21149"/>
                    <a:gd name="connsiteX1" fmla="*/ 6750 w 8200"/>
                    <a:gd name="connsiteY1" fmla="*/ 21150 h 21149"/>
                    <a:gd name="connsiteX2" fmla="*/ 0 w 8200"/>
                    <a:gd name="connsiteY2" fmla="*/ 0 h 2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00" h="21149">
                      <a:moveTo>
                        <a:pt x="0" y="0"/>
                      </a:moveTo>
                      <a:cubicBezTo>
                        <a:pt x="2700" y="8100"/>
                        <a:pt x="4050" y="12600"/>
                        <a:pt x="6750" y="21150"/>
                      </a:cubicBezTo>
                      <a:cubicBezTo>
                        <a:pt x="9450" y="9900"/>
                        <a:pt x="9000" y="4950"/>
                        <a:pt x="0" y="0"/>
                      </a:cubicBezTo>
                      <a:close/>
                    </a:path>
                  </a:pathLst>
                </a:custGeom>
                <a:solidFill>
                  <a:srgbClr val="BE7E56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5" name="Freeform: Shape 137">
                <a:extLst>
                  <a:ext uri="{FF2B5EF4-FFF2-40B4-BE49-F238E27FC236}">
                    <a16:creationId xmlns:a16="http://schemas.microsoft.com/office/drawing/2014/main" id="{70884273-DDD7-4CE8-B3D3-A7F830E7E41F}"/>
                  </a:ext>
                </a:extLst>
              </p:cNvPr>
              <p:cNvSpPr/>
              <p:nvPr/>
            </p:nvSpPr>
            <p:spPr>
              <a:xfrm>
                <a:off x="541376" y="6213430"/>
                <a:ext cx="124107" cy="240868"/>
              </a:xfrm>
              <a:custGeom>
                <a:avLst/>
                <a:gdLst>
                  <a:gd name="connsiteX0" fmla="*/ 81912 w 98111"/>
                  <a:gd name="connsiteY0" fmla="*/ 242 h 190414"/>
                  <a:gd name="connsiteX1" fmla="*/ 98112 w 98111"/>
                  <a:gd name="connsiteY1" fmla="*/ 181143 h 190414"/>
                  <a:gd name="connsiteX2" fmla="*/ 36462 w 98111"/>
                  <a:gd name="connsiteY2" fmla="*/ 188793 h 190414"/>
                  <a:gd name="connsiteX3" fmla="*/ 13062 w 98111"/>
                  <a:gd name="connsiteY3" fmla="*/ 188793 h 190414"/>
                  <a:gd name="connsiteX4" fmla="*/ 12 w 98111"/>
                  <a:gd name="connsiteY4" fmla="*/ 148293 h 190414"/>
                  <a:gd name="connsiteX5" fmla="*/ 9912 w 98111"/>
                  <a:gd name="connsiteY5" fmla="*/ 107342 h 190414"/>
                  <a:gd name="connsiteX6" fmla="*/ 59412 w 98111"/>
                  <a:gd name="connsiteY6" fmla="*/ 15092 h 190414"/>
                  <a:gd name="connsiteX7" fmla="*/ 81912 w 98111"/>
                  <a:gd name="connsiteY7" fmla="*/ 242 h 19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111" h="190414">
                    <a:moveTo>
                      <a:pt x="81912" y="242"/>
                    </a:moveTo>
                    <a:cubicBezTo>
                      <a:pt x="66162" y="59642"/>
                      <a:pt x="76962" y="123543"/>
                      <a:pt x="98112" y="181143"/>
                    </a:cubicBezTo>
                    <a:cubicBezTo>
                      <a:pt x="94062" y="185192"/>
                      <a:pt x="45462" y="187442"/>
                      <a:pt x="36462" y="188793"/>
                    </a:cubicBezTo>
                    <a:cubicBezTo>
                      <a:pt x="28812" y="189692"/>
                      <a:pt x="20712" y="191942"/>
                      <a:pt x="13062" y="188793"/>
                    </a:cubicBezTo>
                    <a:cubicBezTo>
                      <a:pt x="-888" y="178442"/>
                      <a:pt x="12" y="162692"/>
                      <a:pt x="12" y="148293"/>
                    </a:cubicBezTo>
                    <a:cubicBezTo>
                      <a:pt x="12" y="134342"/>
                      <a:pt x="2712" y="119942"/>
                      <a:pt x="9912" y="107342"/>
                    </a:cubicBezTo>
                    <a:cubicBezTo>
                      <a:pt x="27462" y="77192"/>
                      <a:pt x="46812" y="47942"/>
                      <a:pt x="59412" y="15092"/>
                    </a:cubicBezTo>
                    <a:cubicBezTo>
                      <a:pt x="63012" y="6992"/>
                      <a:pt x="69762" y="-1558"/>
                      <a:pt x="81912" y="242"/>
                    </a:cubicBezTo>
                    <a:close/>
                  </a:path>
                </a:pathLst>
              </a:custGeom>
              <a:solidFill>
                <a:srgbClr val="CBCBCB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138">
                <a:extLst>
                  <a:ext uri="{FF2B5EF4-FFF2-40B4-BE49-F238E27FC236}">
                    <a16:creationId xmlns:a16="http://schemas.microsoft.com/office/drawing/2014/main" id="{CEEE6136-7F85-4961-B1DB-B6731D04AF76}"/>
                  </a:ext>
                </a:extLst>
              </p:cNvPr>
              <p:cNvSpPr/>
              <p:nvPr/>
            </p:nvSpPr>
            <p:spPr>
              <a:xfrm>
                <a:off x="691101" y="5412253"/>
                <a:ext cx="421326" cy="483280"/>
              </a:xfrm>
              <a:custGeom>
                <a:avLst/>
                <a:gdLst>
                  <a:gd name="connsiteX0" fmla="*/ 318600 w 333072"/>
                  <a:gd name="connsiteY0" fmla="*/ 351000 h 382049"/>
                  <a:gd name="connsiteX1" fmla="*/ 327150 w 333072"/>
                  <a:gd name="connsiteY1" fmla="*/ 382050 h 382049"/>
                  <a:gd name="connsiteX2" fmla="*/ 189450 w 333072"/>
                  <a:gd name="connsiteY2" fmla="*/ 252000 h 382049"/>
                  <a:gd name="connsiteX3" fmla="*/ 22050 w 333072"/>
                  <a:gd name="connsiteY3" fmla="*/ 47250 h 382049"/>
                  <a:gd name="connsiteX4" fmla="*/ 0 w 333072"/>
                  <a:gd name="connsiteY4" fmla="*/ 21150 h 382049"/>
                  <a:gd name="connsiteX5" fmla="*/ 26550 w 333072"/>
                  <a:gd name="connsiteY5" fmla="*/ 0 h 382049"/>
                  <a:gd name="connsiteX6" fmla="*/ 318600 w 333072"/>
                  <a:gd name="connsiteY6" fmla="*/ 351000 h 382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3072" h="382049">
                    <a:moveTo>
                      <a:pt x="318600" y="351000"/>
                    </a:moveTo>
                    <a:cubicBezTo>
                      <a:pt x="327150" y="360900"/>
                      <a:pt x="341100" y="367200"/>
                      <a:pt x="327150" y="382050"/>
                    </a:cubicBezTo>
                    <a:cubicBezTo>
                      <a:pt x="270900" y="350100"/>
                      <a:pt x="230400" y="300600"/>
                      <a:pt x="189450" y="252000"/>
                    </a:cubicBezTo>
                    <a:cubicBezTo>
                      <a:pt x="132750" y="184500"/>
                      <a:pt x="78750" y="115200"/>
                      <a:pt x="22050" y="47250"/>
                    </a:cubicBezTo>
                    <a:cubicBezTo>
                      <a:pt x="16200" y="40500"/>
                      <a:pt x="5400" y="28800"/>
                      <a:pt x="0" y="21150"/>
                    </a:cubicBezTo>
                    <a:cubicBezTo>
                      <a:pt x="9450" y="12150"/>
                      <a:pt x="17100" y="5850"/>
                      <a:pt x="26550" y="0"/>
                    </a:cubicBezTo>
                    <a:cubicBezTo>
                      <a:pt x="38700" y="13500"/>
                      <a:pt x="313200" y="343800"/>
                      <a:pt x="318600" y="351000"/>
                    </a:cubicBezTo>
                    <a:close/>
                  </a:path>
                </a:pathLst>
              </a:custGeom>
              <a:solidFill>
                <a:srgbClr val="FDDCA5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139">
                <a:extLst>
                  <a:ext uri="{FF2B5EF4-FFF2-40B4-BE49-F238E27FC236}">
                    <a16:creationId xmlns:a16="http://schemas.microsoft.com/office/drawing/2014/main" id="{AC3BE312-4D25-4EBD-8CEE-31BDDDD6ADEF}"/>
                  </a:ext>
                </a:extLst>
              </p:cNvPr>
              <p:cNvSpPr/>
              <p:nvPr/>
            </p:nvSpPr>
            <p:spPr>
              <a:xfrm>
                <a:off x="673453" y="5433315"/>
                <a:ext cx="431480" cy="462219"/>
              </a:xfrm>
              <a:custGeom>
                <a:avLst/>
                <a:gdLst>
                  <a:gd name="connsiteX0" fmla="*/ 18900 w 341099"/>
                  <a:gd name="connsiteY0" fmla="*/ 0 h 365399"/>
                  <a:gd name="connsiteX1" fmla="*/ 236250 w 341099"/>
                  <a:gd name="connsiteY1" fmla="*/ 265050 h 365399"/>
                  <a:gd name="connsiteX2" fmla="*/ 332100 w 341099"/>
                  <a:gd name="connsiteY2" fmla="*/ 355950 h 365399"/>
                  <a:gd name="connsiteX3" fmla="*/ 341100 w 341099"/>
                  <a:gd name="connsiteY3" fmla="*/ 365400 h 365399"/>
                  <a:gd name="connsiteX4" fmla="*/ 264600 w 341099"/>
                  <a:gd name="connsiteY4" fmla="*/ 334800 h 365399"/>
                  <a:gd name="connsiteX5" fmla="*/ 0 w 341099"/>
                  <a:gd name="connsiteY5" fmla="*/ 14850 h 365399"/>
                  <a:gd name="connsiteX6" fmla="*/ 18900 w 341099"/>
                  <a:gd name="connsiteY6" fmla="*/ 0 h 36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99" h="365399">
                    <a:moveTo>
                      <a:pt x="18900" y="0"/>
                    </a:moveTo>
                    <a:cubicBezTo>
                      <a:pt x="35550" y="19350"/>
                      <a:pt x="177300" y="194400"/>
                      <a:pt x="236250" y="265050"/>
                    </a:cubicBezTo>
                    <a:cubicBezTo>
                      <a:pt x="264600" y="298800"/>
                      <a:pt x="297000" y="328950"/>
                      <a:pt x="332100" y="355950"/>
                    </a:cubicBezTo>
                    <a:cubicBezTo>
                      <a:pt x="335700" y="358650"/>
                      <a:pt x="339750" y="360450"/>
                      <a:pt x="341100" y="365400"/>
                    </a:cubicBezTo>
                    <a:cubicBezTo>
                      <a:pt x="313650" y="360000"/>
                      <a:pt x="291150" y="342900"/>
                      <a:pt x="264600" y="334800"/>
                    </a:cubicBezTo>
                    <a:cubicBezTo>
                      <a:pt x="222750" y="294300"/>
                      <a:pt x="13950" y="32850"/>
                      <a:pt x="0" y="14850"/>
                    </a:cubicBezTo>
                    <a:cubicBezTo>
                      <a:pt x="4950" y="9000"/>
                      <a:pt x="12150" y="4950"/>
                      <a:pt x="18900" y="0"/>
                    </a:cubicBezTo>
                    <a:close/>
                  </a:path>
                </a:pathLst>
              </a:custGeom>
              <a:solidFill>
                <a:srgbClr val="BCA17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140">
                <a:extLst>
                  <a:ext uri="{FF2B5EF4-FFF2-40B4-BE49-F238E27FC236}">
                    <a16:creationId xmlns:a16="http://schemas.microsoft.com/office/drawing/2014/main" id="{4D0B4980-8F21-48AB-BE1E-E6979003BCF7}"/>
                  </a:ext>
                </a:extLst>
              </p:cNvPr>
              <p:cNvSpPr/>
              <p:nvPr/>
            </p:nvSpPr>
            <p:spPr>
              <a:xfrm>
                <a:off x="981979" y="5618173"/>
                <a:ext cx="119898" cy="147005"/>
              </a:xfrm>
              <a:custGeom>
                <a:avLst/>
                <a:gdLst>
                  <a:gd name="connsiteX0" fmla="*/ 37800 w 94783"/>
                  <a:gd name="connsiteY0" fmla="*/ 116213 h 116212"/>
                  <a:gd name="connsiteX1" fmla="*/ 0 w 94783"/>
                  <a:gd name="connsiteY1" fmla="*/ 70313 h 116212"/>
                  <a:gd name="connsiteX2" fmla="*/ 80100 w 94783"/>
                  <a:gd name="connsiteY2" fmla="*/ 3262 h 116212"/>
                  <a:gd name="connsiteX3" fmla="*/ 93600 w 94783"/>
                  <a:gd name="connsiteY3" fmla="*/ 6863 h 116212"/>
                  <a:gd name="connsiteX4" fmla="*/ 37800 w 94783"/>
                  <a:gd name="connsiteY4" fmla="*/ 116213 h 11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783" h="116212">
                    <a:moveTo>
                      <a:pt x="37800" y="116213"/>
                    </a:moveTo>
                    <a:cubicBezTo>
                      <a:pt x="25200" y="100912"/>
                      <a:pt x="12600" y="85613"/>
                      <a:pt x="0" y="70313"/>
                    </a:cubicBezTo>
                    <a:cubicBezTo>
                      <a:pt x="22950" y="43313"/>
                      <a:pt x="52200" y="24412"/>
                      <a:pt x="80100" y="3262"/>
                    </a:cubicBezTo>
                    <a:cubicBezTo>
                      <a:pt x="84600" y="113"/>
                      <a:pt x="90450" y="-3488"/>
                      <a:pt x="93600" y="6863"/>
                    </a:cubicBezTo>
                    <a:cubicBezTo>
                      <a:pt x="101700" y="35213"/>
                      <a:pt x="66600" y="104963"/>
                      <a:pt x="37800" y="116213"/>
                    </a:cubicBezTo>
                    <a:close/>
                  </a:path>
                </a:pathLst>
              </a:custGeom>
              <a:solidFill>
                <a:srgbClr val="4D403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141">
                <a:extLst>
                  <a:ext uri="{FF2B5EF4-FFF2-40B4-BE49-F238E27FC236}">
                    <a16:creationId xmlns:a16="http://schemas.microsoft.com/office/drawing/2014/main" id="{AA1F7EF0-4B6F-436B-9956-B5A306EBD2C9}"/>
                  </a:ext>
                </a:extLst>
              </p:cNvPr>
              <p:cNvSpPr/>
              <p:nvPr/>
            </p:nvSpPr>
            <p:spPr>
              <a:xfrm>
                <a:off x="1205604" y="2416015"/>
                <a:ext cx="1527537" cy="2908574"/>
              </a:xfrm>
              <a:custGeom>
                <a:avLst/>
                <a:gdLst>
                  <a:gd name="connsiteX0" fmla="*/ 1196617 w 1207568"/>
                  <a:gd name="connsiteY0" fmla="*/ 2076124 h 2299323"/>
                  <a:gd name="connsiteX1" fmla="*/ 1035517 w 1207568"/>
                  <a:gd name="connsiteY1" fmla="*/ 1650874 h 2299323"/>
                  <a:gd name="connsiteX2" fmla="*/ 949567 w 1207568"/>
                  <a:gd name="connsiteY2" fmla="*/ 1429474 h 2299323"/>
                  <a:gd name="connsiteX3" fmla="*/ 938767 w 1207568"/>
                  <a:gd name="connsiteY3" fmla="*/ 1213024 h 2299323"/>
                  <a:gd name="connsiteX4" fmla="*/ 1037317 w 1207568"/>
                  <a:gd name="connsiteY4" fmla="*/ 1175224 h 2299323"/>
                  <a:gd name="connsiteX5" fmla="*/ 1096267 w 1207568"/>
                  <a:gd name="connsiteY5" fmla="*/ 1232823 h 2299323"/>
                  <a:gd name="connsiteX6" fmla="*/ 1179967 w 1207568"/>
                  <a:gd name="connsiteY6" fmla="*/ 1373224 h 2299323"/>
                  <a:gd name="connsiteX7" fmla="*/ 1193017 w 1207568"/>
                  <a:gd name="connsiteY7" fmla="*/ 1385374 h 2299323"/>
                  <a:gd name="connsiteX8" fmla="*/ 1099417 w 1207568"/>
                  <a:gd name="connsiteY8" fmla="*/ 1091524 h 2299323"/>
                  <a:gd name="connsiteX9" fmla="*/ 1023367 w 1207568"/>
                  <a:gd name="connsiteY9" fmla="*/ 878674 h 2299323"/>
                  <a:gd name="connsiteX10" fmla="*/ 1047217 w 1207568"/>
                  <a:gd name="connsiteY10" fmla="*/ 714424 h 2299323"/>
                  <a:gd name="connsiteX11" fmla="*/ 1077367 w 1207568"/>
                  <a:gd name="connsiteY11" fmla="*/ 834123 h 2299323"/>
                  <a:gd name="connsiteX12" fmla="*/ 1114267 w 1207568"/>
                  <a:gd name="connsiteY12" fmla="*/ 763473 h 2299323"/>
                  <a:gd name="connsiteX13" fmla="*/ 1037767 w 1207568"/>
                  <a:gd name="connsiteY13" fmla="*/ 531273 h 2299323"/>
                  <a:gd name="connsiteX14" fmla="*/ 851017 w 1207568"/>
                  <a:gd name="connsiteY14" fmla="*/ 424174 h 2299323"/>
                  <a:gd name="connsiteX15" fmla="*/ 622417 w 1207568"/>
                  <a:gd name="connsiteY15" fmla="*/ 184323 h 2299323"/>
                  <a:gd name="connsiteX16" fmla="*/ 513967 w 1207568"/>
                  <a:gd name="connsiteY16" fmla="*/ 37623 h 2299323"/>
                  <a:gd name="connsiteX17" fmla="*/ 313717 w 1207568"/>
                  <a:gd name="connsiteY17" fmla="*/ 33123 h 2299323"/>
                  <a:gd name="connsiteX18" fmla="*/ 239017 w 1207568"/>
                  <a:gd name="connsiteY18" fmla="*/ 37173 h 2299323"/>
                  <a:gd name="connsiteX19" fmla="*/ 182317 w 1207568"/>
                  <a:gd name="connsiteY19" fmla="*/ 70923 h 2299323"/>
                  <a:gd name="connsiteX20" fmla="*/ 114367 w 1207568"/>
                  <a:gd name="connsiteY20" fmla="*/ 192423 h 2299323"/>
                  <a:gd name="connsiteX21" fmla="*/ 113917 w 1207568"/>
                  <a:gd name="connsiteY21" fmla="*/ 193773 h 2299323"/>
                  <a:gd name="connsiteX22" fmla="*/ 65317 w 1207568"/>
                  <a:gd name="connsiteY22" fmla="*/ 282423 h 2299323"/>
                  <a:gd name="connsiteX23" fmla="*/ 41917 w 1207568"/>
                  <a:gd name="connsiteY23" fmla="*/ 411573 h 2299323"/>
                  <a:gd name="connsiteX24" fmla="*/ 2767 w 1207568"/>
                  <a:gd name="connsiteY24" fmla="*/ 544324 h 2299323"/>
                  <a:gd name="connsiteX25" fmla="*/ 1867 w 1207568"/>
                  <a:gd name="connsiteY25" fmla="*/ 556924 h 2299323"/>
                  <a:gd name="connsiteX26" fmla="*/ 15817 w 1207568"/>
                  <a:gd name="connsiteY26" fmla="*/ 553773 h 2299323"/>
                  <a:gd name="connsiteX27" fmla="*/ 83767 w 1207568"/>
                  <a:gd name="connsiteY27" fmla="*/ 447573 h 2299323"/>
                  <a:gd name="connsiteX28" fmla="*/ 95467 w 1207568"/>
                  <a:gd name="connsiteY28" fmla="*/ 435873 h 2299323"/>
                  <a:gd name="connsiteX29" fmla="*/ 107167 w 1207568"/>
                  <a:gd name="connsiteY29" fmla="*/ 448023 h 2299323"/>
                  <a:gd name="connsiteX30" fmla="*/ 123367 w 1207568"/>
                  <a:gd name="connsiteY30" fmla="*/ 497973 h 2299323"/>
                  <a:gd name="connsiteX31" fmla="*/ 173767 w 1207568"/>
                  <a:gd name="connsiteY31" fmla="*/ 894873 h 2299323"/>
                  <a:gd name="connsiteX32" fmla="*/ 343867 w 1207568"/>
                  <a:gd name="connsiteY32" fmla="*/ 1233724 h 2299323"/>
                  <a:gd name="connsiteX33" fmla="*/ 228217 w 1207568"/>
                  <a:gd name="connsiteY33" fmla="*/ 1659424 h 2299323"/>
                  <a:gd name="connsiteX34" fmla="*/ 292117 w 1207568"/>
                  <a:gd name="connsiteY34" fmla="*/ 1826374 h 2299323"/>
                  <a:gd name="connsiteX35" fmla="*/ 419017 w 1207568"/>
                  <a:gd name="connsiteY35" fmla="*/ 1946073 h 2299323"/>
                  <a:gd name="connsiteX36" fmla="*/ 351517 w 1207568"/>
                  <a:gd name="connsiteY36" fmla="*/ 1845274 h 2299323"/>
                  <a:gd name="connsiteX37" fmla="*/ 307417 w 1207568"/>
                  <a:gd name="connsiteY37" fmla="*/ 1712974 h 2299323"/>
                  <a:gd name="connsiteX38" fmla="*/ 370867 w 1207568"/>
                  <a:gd name="connsiteY38" fmla="*/ 1428573 h 2299323"/>
                  <a:gd name="connsiteX39" fmla="*/ 417217 w 1207568"/>
                  <a:gd name="connsiteY39" fmla="*/ 1289974 h 2299323"/>
                  <a:gd name="connsiteX40" fmla="*/ 828517 w 1207568"/>
                  <a:gd name="connsiteY40" fmla="*/ 1469974 h 2299323"/>
                  <a:gd name="connsiteX41" fmla="*/ 1008067 w 1207568"/>
                  <a:gd name="connsiteY41" fmla="*/ 1794874 h 2299323"/>
                  <a:gd name="connsiteX42" fmla="*/ 1150717 w 1207568"/>
                  <a:gd name="connsiteY42" fmla="*/ 2087374 h 2299323"/>
                  <a:gd name="connsiteX43" fmla="*/ 1176367 w 1207568"/>
                  <a:gd name="connsiteY43" fmla="*/ 2196724 h 2299323"/>
                  <a:gd name="connsiteX44" fmla="*/ 1170967 w 1207568"/>
                  <a:gd name="connsiteY44" fmla="*/ 2299324 h 2299323"/>
                  <a:gd name="connsiteX45" fmla="*/ 1196617 w 1207568"/>
                  <a:gd name="connsiteY45" fmla="*/ 2076124 h 2299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207568" h="2299323">
                    <a:moveTo>
                      <a:pt x="1196617" y="2076124"/>
                    </a:moveTo>
                    <a:cubicBezTo>
                      <a:pt x="1157017" y="1928974"/>
                      <a:pt x="1100767" y="1788573"/>
                      <a:pt x="1035517" y="1650874"/>
                    </a:cubicBezTo>
                    <a:cubicBezTo>
                      <a:pt x="1001767" y="1579323"/>
                      <a:pt x="969817" y="1506424"/>
                      <a:pt x="949567" y="1429474"/>
                    </a:cubicBezTo>
                    <a:cubicBezTo>
                      <a:pt x="931117" y="1357924"/>
                      <a:pt x="920317" y="1285924"/>
                      <a:pt x="938767" y="1213024"/>
                    </a:cubicBezTo>
                    <a:cubicBezTo>
                      <a:pt x="952267" y="1159024"/>
                      <a:pt x="990967" y="1144624"/>
                      <a:pt x="1037317" y="1175224"/>
                    </a:cubicBezTo>
                    <a:cubicBezTo>
                      <a:pt x="1060717" y="1190974"/>
                      <a:pt x="1079617" y="1211224"/>
                      <a:pt x="1096267" y="1232823"/>
                    </a:cubicBezTo>
                    <a:cubicBezTo>
                      <a:pt x="1130017" y="1276024"/>
                      <a:pt x="1152517" y="1325974"/>
                      <a:pt x="1179967" y="1373224"/>
                    </a:cubicBezTo>
                    <a:cubicBezTo>
                      <a:pt x="1184017" y="1379974"/>
                      <a:pt x="1184917" y="1385374"/>
                      <a:pt x="1193017" y="1385374"/>
                    </a:cubicBezTo>
                    <a:cubicBezTo>
                      <a:pt x="1212367" y="1291323"/>
                      <a:pt x="1139467" y="1172524"/>
                      <a:pt x="1099417" y="1091524"/>
                    </a:cubicBezTo>
                    <a:cubicBezTo>
                      <a:pt x="1066117" y="1024023"/>
                      <a:pt x="1033717" y="953823"/>
                      <a:pt x="1023367" y="878674"/>
                    </a:cubicBezTo>
                    <a:cubicBezTo>
                      <a:pt x="1018867" y="846273"/>
                      <a:pt x="1006267" y="732873"/>
                      <a:pt x="1047217" y="714424"/>
                    </a:cubicBezTo>
                    <a:cubicBezTo>
                      <a:pt x="1088617" y="695523"/>
                      <a:pt x="1078717" y="812523"/>
                      <a:pt x="1077367" y="834123"/>
                    </a:cubicBezTo>
                    <a:cubicBezTo>
                      <a:pt x="1098967" y="817023"/>
                      <a:pt x="1106617" y="788674"/>
                      <a:pt x="1114267" y="763473"/>
                    </a:cubicBezTo>
                    <a:cubicBezTo>
                      <a:pt x="1140367" y="677523"/>
                      <a:pt x="1109767" y="584824"/>
                      <a:pt x="1037767" y="531273"/>
                    </a:cubicBezTo>
                    <a:cubicBezTo>
                      <a:pt x="979717" y="488073"/>
                      <a:pt x="915367" y="456123"/>
                      <a:pt x="851017" y="424174"/>
                    </a:cubicBezTo>
                    <a:cubicBezTo>
                      <a:pt x="751567" y="375123"/>
                      <a:pt x="675067" y="279273"/>
                      <a:pt x="622417" y="184323"/>
                    </a:cubicBezTo>
                    <a:cubicBezTo>
                      <a:pt x="592717" y="130773"/>
                      <a:pt x="562567" y="75423"/>
                      <a:pt x="513967" y="37623"/>
                    </a:cubicBezTo>
                    <a:cubicBezTo>
                      <a:pt x="462217" y="-2877"/>
                      <a:pt x="364567" y="-19527"/>
                      <a:pt x="313717" y="33123"/>
                    </a:cubicBezTo>
                    <a:cubicBezTo>
                      <a:pt x="288967" y="34923"/>
                      <a:pt x="264217" y="35823"/>
                      <a:pt x="239017" y="37173"/>
                    </a:cubicBezTo>
                    <a:cubicBezTo>
                      <a:pt x="214267" y="38523"/>
                      <a:pt x="198067" y="52023"/>
                      <a:pt x="182317" y="70923"/>
                    </a:cubicBezTo>
                    <a:cubicBezTo>
                      <a:pt x="152167" y="107373"/>
                      <a:pt x="129667" y="148323"/>
                      <a:pt x="114367" y="192423"/>
                    </a:cubicBezTo>
                    <a:cubicBezTo>
                      <a:pt x="114367" y="192873"/>
                      <a:pt x="113917" y="193323"/>
                      <a:pt x="113917" y="193773"/>
                    </a:cubicBezTo>
                    <a:cubicBezTo>
                      <a:pt x="88717" y="218523"/>
                      <a:pt x="75667" y="249573"/>
                      <a:pt x="65317" y="282423"/>
                    </a:cubicBezTo>
                    <a:cubicBezTo>
                      <a:pt x="51817" y="324273"/>
                      <a:pt x="48217" y="368373"/>
                      <a:pt x="41917" y="411573"/>
                    </a:cubicBezTo>
                    <a:cubicBezTo>
                      <a:pt x="35167" y="457473"/>
                      <a:pt x="18517" y="500674"/>
                      <a:pt x="2767" y="544324"/>
                    </a:cubicBezTo>
                    <a:cubicBezTo>
                      <a:pt x="1417" y="547924"/>
                      <a:pt x="-2183" y="553324"/>
                      <a:pt x="1867" y="556924"/>
                    </a:cubicBezTo>
                    <a:cubicBezTo>
                      <a:pt x="7267" y="561424"/>
                      <a:pt x="12217" y="556473"/>
                      <a:pt x="15817" y="553773"/>
                    </a:cubicBezTo>
                    <a:cubicBezTo>
                      <a:pt x="33367" y="538473"/>
                      <a:pt x="75667" y="465123"/>
                      <a:pt x="83767" y="447573"/>
                    </a:cubicBezTo>
                    <a:cubicBezTo>
                      <a:pt x="86017" y="442623"/>
                      <a:pt x="87817" y="435424"/>
                      <a:pt x="95467" y="435873"/>
                    </a:cubicBezTo>
                    <a:cubicBezTo>
                      <a:pt x="102667" y="436323"/>
                      <a:pt x="104917" y="442623"/>
                      <a:pt x="107167" y="448023"/>
                    </a:cubicBezTo>
                    <a:cubicBezTo>
                      <a:pt x="113017" y="461523"/>
                      <a:pt x="125167" y="494373"/>
                      <a:pt x="123367" y="497973"/>
                    </a:cubicBezTo>
                    <a:cubicBezTo>
                      <a:pt x="160717" y="628023"/>
                      <a:pt x="118867" y="767523"/>
                      <a:pt x="173767" y="894873"/>
                    </a:cubicBezTo>
                    <a:cubicBezTo>
                      <a:pt x="223267" y="1009624"/>
                      <a:pt x="358267" y="1096024"/>
                      <a:pt x="343867" y="1233724"/>
                    </a:cubicBezTo>
                    <a:cubicBezTo>
                      <a:pt x="328567" y="1381323"/>
                      <a:pt x="224167" y="1509124"/>
                      <a:pt x="228217" y="1659424"/>
                    </a:cubicBezTo>
                    <a:cubicBezTo>
                      <a:pt x="230017" y="1720174"/>
                      <a:pt x="253867" y="1779573"/>
                      <a:pt x="292117" y="1826374"/>
                    </a:cubicBezTo>
                    <a:cubicBezTo>
                      <a:pt x="313717" y="1852924"/>
                      <a:pt x="372217" y="1933924"/>
                      <a:pt x="419017" y="1946073"/>
                    </a:cubicBezTo>
                    <a:cubicBezTo>
                      <a:pt x="407317" y="1922674"/>
                      <a:pt x="370417" y="1880823"/>
                      <a:pt x="351517" y="1845274"/>
                    </a:cubicBezTo>
                    <a:cubicBezTo>
                      <a:pt x="330817" y="1806124"/>
                      <a:pt x="313267" y="1757073"/>
                      <a:pt x="307417" y="1712974"/>
                    </a:cubicBezTo>
                    <a:cubicBezTo>
                      <a:pt x="293467" y="1602724"/>
                      <a:pt x="334417" y="1526224"/>
                      <a:pt x="370867" y="1428573"/>
                    </a:cubicBezTo>
                    <a:cubicBezTo>
                      <a:pt x="387967" y="1382224"/>
                      <a:pt x="405067" y="1336774"/>
                      <a:pt x="417217" y="1289974"/>
                    </a:cubicBezTo>
                    <a:cubicBezTo>
                      <a:pt x="431167" y="1301224"/>
                      <a:pt x="828967" y="1472224"/>
                      <a:pt x="828517" y="1469974"/>
                    </a:cubicBezTo>
                    <a:cubicBezTo>
                      <a:pt x="890167" y="1570323"/>
                      <a:pt x="954517" y="1691374"/>
                      <a:pt x="1008067" y="1794874"/>
                    </a:cubicBezTo>
                    <a:cubicBezTo>
                      <a:pt x="1058467" y="1892073"/>
                      <a:pt x="1123717" y="1980724"/>
                      <a:pt x="1150717" y="2087374"/>
                    </a:cubicBezTo>
                    <a:cubicBezTo>
                      <a:pt x="1159717" y="2122923"/>
                      <a:pt x="1173217" y="2159824"/>
                      <a:pt x="1176367" y="2196724"/>
                    </a:cubicBezTo>
                    <a:cubicBezTo>
                      <a:pt x="1177717" y="2215173"/>
                      <a:pt x="1169617" y="2245324"/>
                      <a:pt x="1170967" y="2299324"/>
                    </a:cubicBezTo>
                    <a:cubicBezTo>
                      <a:pt x="1211017" y="2234074"/>
                      <a:pt x="1215967" y="2149024"/>
                      <a:pt x="1196617" y="2076124"/>
                    </a:cubicBezTo>
                    <a:close/>
                  </a:path>
                </a:pathLst>
              </a:custGeom>
              <a:solidFill>
                <a:srgbClr val="A06A4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142">
                <a:extLst>
                  <a:ext uri="{FF2B5EF4-FFF2-40B4-BE49-F238E27FC236}">
                    <a16:creationId xmlns:a16="http://schemas.microsoft.com/office/drawing/2014/main" id="{C1FC722C-5B35-4323-9A7F-0E3F7FBA95F2}"/>
                  </a:ext>
                </a:extLst>
              </p:cNvPr>
              <p:cNvSpPr/>
              <p:nvPr/>
            </p:nvSpPr>
            <p:spPr>
              <a:xfrm>
                <a:off x="1341544" y="2459929"/>
                <a:ext cx="971895" cy="1317055"/>
              </a:xfrm>
              <a:custGeom>
                <a:avLst/>
                <a:gdLst>
                  <a:gd name="connsiteX0" fmla="*/ 14103 w 768315"/>
                  <a:gd name="connsiteY0" fmla="*/ 166709 h 1041175"/>
                  <a:gd name="connsiteX1" fmla="*/ 82053 w 768315"/>
                  <a:gd name="connsiteY1" fmla="*/ 45209 h 1041175"/>
                  <a:gd name="connsiteX2" fmla="*/ 138753 w 768315"/>
                  <a:gd name="connsiteY2" fmla="*/ 11459 h 1041175"/>
                  <a:gd name="connsiteX3" fmla="*/ 233703 w 768315"/>
                  <a:gd name="connsiteY3" fmla="*/ 5609 h 1041175"/>
                  <a:gd name="connsiteX4" fmla="*/ 312903 w 768315"/>
                  <a:gd name="connsiteY4" fmla="*/ 2909 h 1041175"/>
                  <a:gd name="connsiteX5" fmla="*/ 494253 w 768315"/>
                  <a:gd name="connsiteY5" fmla="*/ 199559 h 1041175"/>
                  <a:gd name="connsiteX6" fmla="*/ 589653 w 768315"/>
                  <a:gd name="connsiteY6" fmla="*/ 305759 h 1041175"/>
                  <a:gd name="connsiteX7" fmla="*/ 644553 w 768315"/>
                  <a:gd name="connsiteY7" fmla="*/ 344009 h 1041175"/>
                  <a:gd name="connsiteX8" fmla="*/ 702153 w 768315"/>
                  <a:gd name="connsiteY8" fmla="*/ 867809 h 1041175"/>
                  <a:gd name="connsiteX9" fmla="*/ 449703 w 768315"/>
                  <a:gd name="connsiteY9" fmla="*/ 1041059 h 1041175"/>
                  <a:gd name="connsiteX10" fmla="*/ 337653 w 768315"/>
                  <a:gd name="connsiteY10" fmla="*/ 1003259 h 1041175"/>
                  <a:gd name="connsiteX11" fmla="*/ 98703 w 768315"/>
                  <a:gd name="connsiteY11" fmla="*/ 746759 h 1041175"/>
                  <a:gd name="connsiteX12" fmla="*/ 46953 w 768315"/>
                  <a:gd name="connsiteY12" fmla="*/ 537509 h 1041175"/>
                  <a:gd name="connsiteX13" fmla="*/ 13203 w 768315"/>
                  <a:gd name="connsiteY13" fmla="*/ 352109 h 1041175"/>
                  <a:gd name="connsiteX14" fmla="*/ 8703 w 768315"/>
                  <a:gd name="connsiteY14" fmla="*/ 182459 h 1041175"/>
                  <a:gd name="connsiteX15" fmla="*/ 14103 w 768315"/>
                  <a:gd name="connsiteY15" fmla="*/ 166709 h 104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315" h="1041175">
                    <a:moveTo>
                      <a:pt x="14103" y="166709"/>
                    </a:moveTo>
                    <a:cubicBezTo>
                      <a:pt x="29853" y="122609"/>
                      <a:pt x="51903" y="81209"/>
                      <a:pt x="82053" y="45209"/>
                    </a:cubicBezTo>
                    <a:cubicBezTo>
                      <a:pt x="97803" y="26309"/>
                      <a:pt x="114003" y="12809"/>
                      <a:pt x="138753" y="11459"/>
                    </a:cubicBezTo>
                    <a:cubicBezTo>
                      <a:pt x="170703" y="10109"/>
                      <a:pt x="202203" y="8759"/>
                      <a:pt x="233703" y="5609"/>
                    </a:cubicBezTo>
                    <a:cubicBezTo>
                      <a:pt x="259353" y="2909"/>
                      <a:pt x="287703" y="-3841"/>
                      <a:pt x="312903" y="2909"/>
                    </a:cubicBezTo>
                    <a:cubicBezTo>
                      <a:pt x="397953" y="26759"/>
                      <a:pt x="446103" y="133409"/>
                      <a:pt x="494253" y="199559"/>
                    </a:cubicBezTo>
                    <a:cubicBezTo>
                      <a:pt x="522153" y="238259"/>
                      <a:pt x="552753" y="275609"/>
                      <a:pt x="589653" y="305759"/>
                    </a:cubicBezTo>
                    <a:cubicBezTo>
                      <a:pt x="606753" y="319709"/>
                      <a:pt x="628803" y="329159"/>
                      <a:pt x="644553" y="344009"/>
                    </a:cubicBezTo>
                    <a:cubicBezTo>
                      <a:pt x="784953" y="478559"/>
                      <a:pt x="808353" y="705359"/>
                      <a:pt x="702153" y="867809"/>
                    </a:cubicBezTo>
                    <a:cubicBezTo>
                      <a:pt x="650403" y="947459"/>
                      <a:pt x="549153" y="1036559"/>
                      <a:pt x="449703" y="1041059"/>
                    </a:cubicBezTo>
                    <a:cubicBezTo>
                      <a:pt x="407853" y="1042859"/>
                      <a:pt x="373653" y="1023509"/>
                      <a:pt x="337653" y="1003259"/>
                    </a:cubicBezTo>
                    <a:cubicBezTo>
                      <a:pt x="231453" y="943859"/>
                      <a:pt x="142803" y="861959"/>
                      <a:pt x="98703" y="746759"/>
                    </a:cubicBezTo>
                    <a:cubicBezTo>
                      <a:pt x="73053" y="679709"/>
                      <a:pt x="60003" y="608609"/>
                      <a:pt x="46953" y="537509"/>
                    </a:cubicBezTo>
                    <a:cubicBezTo>
                      <a:pt x="35703" y="475859"/>
                      <a:pt x="24453" y="413759"/>
                      <a:pt x="13203" y="352109"/>
                    </a:cubicBezTo>
                    <a:cubicBezTo>
                      <a:pt x="3303" y="297659"/>
                      <a:pt x="-8397" y="236909"/>
                      <a:pt x="8703" y="182459"/>
                    </a:cubicBezTo>
                    <a:cubicBezTo>
                      <a:pt x="10503" y="177509"/>
                      <a:pt x="12303" y="172109"/>
                      <a:pt x="14103" y="166709"/>
                    </a:cubicBezTo>
                    <a:close/>
                  </a:path>
                </a:pathLst>
              </a:custGeom>
              <a:solidFill>
                <a:srgbClr val="F9D6BA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43">
                <a:extLst>
                  <a:ext uri="{FF2B5EF4-FFF2-40B4-BE49-F238E27FC236}">
                    <a16:creationId xmlns:a16="http://schemas.microsoft.com/office/drawing/2014/main" id="{AAABE40F-0A4E-491D-90C7-C0571497B680}"/>
                  </a:ext>
                </a:extLst>
              </p:cNvPr>
              <p:cNvSpPr/>
              <p:nvPr/>
            </p:nvSpPr>
            <p:spPr>
              <a:xfrm>
                <a:off x="1598462" y="2911028"/>
                <a:ext cx="741437" cy="1864734"/>
              </a:xfrm>
              <a:custGeom>
                <a:avLst/>
                <a:gdLst>
                  <a:gd name="connsiteX0" fmla="*/ 525150 w 586130"/>
                  <a:gd name="connsiteY0" fmla="*/ 1090350 h 1474133"/>
                  <a:gd name="connsiteX1" fmla="*/ 455400 w 586130"/>
                  <a:gd name="connsiteY1" fmla="*/ 1223550 h 1474133"/>
                  <a:gd name="connsiteX2" fmla="*/ 380700 w 586130"/>
                  <a:gd name="connsiteY2" fmla="*/ 1473300 h 1474133"/>
                  <a:gd name="connsiteX3" fmla="*/ 360000 w 586130"/>
                  <a:gd name="connsiteY3" fmla="*/ 1459350 h 1474133"/>
                  <a:gd name="connsiteX4" fmla="*/ 252900 w 586130"/>
                  <a:gd name="connsiteY4" fmla="*/ 1296000 h 1474133"/>
                  <a:gd name="connsiteX5" fmla="*/ 213750 w 586130"/>
                  <a:gd name="connsiteY5" fmla="*/ 1056600 h 1474133"/>
                  <a:gd name="connsiteX6" fmla="*/ 149850 w 586130"/>
                  <a:gd name="connsiteY6" fmla="*/ 948150 h 1474133"/>
                  <a:gd name="connsiteX7" fmla="*/ 108900 w 586130"/>
                  <a:gd name="connsiteY7" fmla="*/ 904050 h 1474133"/>
                  <a:gd name="connsiteX8" fmla="*/ 130500 w 586130"/>
                  <a:gd name="connsiteY8" fmla="*/ 818100 h 1474133"/>
                  <a:gd name="connsiteX9" fmla="*/ 130500 w 586130"/>
                  <a:gd name="connsiteY9" fmla="*/ 750600 h 1474133"/>
                  <a:gd name="connsiteX10" fmla="*/ 52200 w 586130"/>
                  <a:gd name="connsiteY10" fmla="*/ 607500 h 1474133"/>
                  <a:gd name="connsiteX11" fmla="*/ 0 w 586130"/>
                  <a:gd name="connsiteY11" fmla="*/ 543600 h 1474133"/>
                  <a:gd name="connsiteX12" fmla="*/ 140400 w 586130"/>
                  <a:gd name="connsiteY12" fmla="*/ 648900 h 1474133"/>
                  <a:gd name="connsiteX13" fmla="*/ 366300 w 586130"/>
                  <a:gd name="connsiteY13" fmla="*/ 634050 h 1474133"/>
                  <a:gd name="connsiteX14" fmla="*/ 504000 w 586130"/>
                  <a:gd name="connsiteY14" fmla="*/ 496800 h 1474133"/>
                  <a:gd name="connsiteX15" fmla="*/ 552600 w 586130"/>
                  <a:gd name="connsiteY15" fmla="*/ 360900 h 1474133"/>
                  <a:gd name="connsiteX16" fmla="*/ 544950 w 586130"/>
                  <a:gd name="connsiteY16" fmla="*/ 167400 h 1474133"/>
                  <a:gd name="connsiteX17" fmla="*/ 482400 w 586130"/>
                  <a:gd name="connsiteY17" fmla="*/ 49050 h 1474133"/>
                  <a:gd name="connsiteX18" fmla="*/ 445500 w 586130"/>
                  <a:gd name="connsiteY18" fmla="*/ 0 h 1474133"/>
                  <a:gd name="connsiteX19" fmla="*/ 546750 w 586130"/>
                  <a:gd name="connsiteY19" fmla="*/ 54450 h 1474133"/>
                  <a:gd name="connsiteX20" fmla="*/ 584100 w 586130"/>
                  <a:gd name="connsiteY20" fmla="*/ 154800 h 1474133"/>
                  <a:gd name="connsiteX21" fmla="*/ 582300 w 586130"/>
                  <a:gd name="connsiteY21" fmla="*/ 285300 h 1474133"/>
                  <a:gd name="connsiteX22" fmla="*/ 555750 w 586130"/>
                  <a:gd name="connsiteY22" fmla="*/ 423450 h 1474133"/>
                  <a:gd name="connsiteX23" fmla="*/ 506250 w 586130"/>
                  <a:gd name="connsiteY23" fmla="*/ 556200 h 1474133"/>
                  <a:gd name="connsiteX24" fmla="*/ 473850 w 586130"/>
                  <a:gd name="connsiteY24" fmla="*/ 851400 h 1474133"/>
                  <a:gd name="connsiteX25" fmla="*/ 488250 w 586130"/>
                  <a:gd name="connsiteY25" fmla="*/ 980100 h 1474133"/>
                  <a:gd name="connsiteX26" fmla="*/ 525150 w 586130"/>
                  <a:gd name="connsiteY26" fmla="*/ 1090350 h 14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86130" h="1474133">
                    <a:moveTo>
                      <a:pt x="525150" y="1090350"/>
                    </a:moveTo>
                    <a:cubicBezTo>
                      <a:pt x="488700" y="1131300"/>
                      <a:pt x="474750" y="1173150"/>
                      <a:pt x="455400" y="1223550"/>
                    </a:cubicBezTo>
                    <a:cubicBezTo>
                      <a:pt x="426600" y="1296900"/>
                      <a:pt x="389700" y="1469700"/>
                      <a:pt x="380700" y="1473300"/>
                    </a:cubicBezTo>
                    <a:cubicBezTo>
                      <a:pt x="370350" y="1477350"/>
                      <a:pt x="364950" y="1465650"/>
                      <a:pt x="360000" y="1459350"/>
                    </a:cubicBezTo>
                    <a:cubicBezTo>
                      <a:pt x="319500" y="1407600"/>
                      <a:pt x="283950" y="1353600"/>
                      <a:pt x="252900" y="1296000"/>
                    </a:cubicBezTo>
                    <a:cubicBezTo>
                      <a:pt x="222750" y="1240200"/>
                      <a:pt x="225900" y="1098900"/>
                      <a:pt x="213750" y="1056600"/>
                    </a:cubicBezTo>
                    <a:cubicBezTo>
                      <a:pt x="202050" y="1015650"/>
                      <a:pt x="178200" y="979650"/>
                      <a:pt x="149850" y="948150"/>
                    </a:cubicBezTo>
                    <a:cubicBezTo>
                      <a:pt x="136350" y="933300"/>
                      <a:pt x="126000" y="915300"/>
                      <a:pt x="108900" y="904050"/>
                    </a:cubicBezTo>
                    <a:cubicBezTo>
                      <a:pt x="116100" y="875250"/>
                      <a:pt x="128250" y="847800"/>
                      <a:pt x="130500" y="818100"/>
                    </a:cubicBezTo>
                    <a:cubicBezTo>
                      <a:pt x="130050" y="795600"/>
                      <a:pt x="135450" y="777600"/>
                      <a:pt x="130500" y="750600"/>
                    </a:cubicBezTo>
                    <a:cubicBezTo>
                      <a:pt x="120600" y="693900"/>
                      <a:pt x="85950" y="651150"/>
                      <a:pt x="52200" y="607500"/>
                    </a:cubicBezTo>
                    <a:cubicBezTo>
                      <a:pt x="35550" y="585900"/>
                      <a:pt x="17550" y="564750"/>
                      <a:pt x="0" y="543600"/>
                    </a:cubicBezTo>
                    <a:cubicBezTo>
                      <a:pt x="37350" y="575100"/>
                      <a:pt x="102150" y="629100"/>
                      <a:pt x="140400" y="648900"/>
                    </a:cubicBezTo>
                    <a:cubicBezTo>
                      <a:pt x="214200" y="686700"/>
                      <a:pt x="296100" y="688050"/>
                      <a:pt x="366300" y="634050"/>
                    </a:cubicBezTo>
                    <a:cubicBezTo>
                      <a:pt x="418050" y="594450"/>
                      <a:pt x="464850" y="549000"/>
                      <a:pt x="504000" y="496800"/>
                    </a:cubicBezTo>
                    <a:cubicBezTo>
                      <a:pt x="534150" y="456300"/>
                      <a:pt x="545400" y="409050"/>
                      <a:pt x="552600" y="360900"/>
                    </a:cubicBezTo>
                    <a:cubicBezTo>
                      <a:pt x="562050" y="296100"/>
                      <a:pt x="562500" y="231300"/>
                      <a:pt x="544950" y="167400"/>
                    </a:cubicBezTo>
                    <a:cubicBezTo>
                      <a:pt x="531000" y="118350"/>
                      <a:pt x="516600" y="86400"/>
                      <a:pt x="482400" y="49050"/>
                    </a:cubicBezTo>
                    <a:cubicBezTo>
                      <a:pt x="472050" y="37350"/>
                      <a:pt x="464850" y="20250"/>
                      <a:pt x="445500" y="0"/>
                    </a:cubicBezTo>
                    <a:cubicBezTo>
                      <a:pt x="481950" y="13500"/>
                      <a:pt x="515700" y="31500"/>
                      <a:pt x="546750" y="54450"/>
                    </a:cubicBezTo>
                    <a:cubicBezTo>
                      <a:pt x="576450" y="76500"/>
                      <a:pt x="581850" y="120600"/>
                      <a:pt x="584100" y="154800"/>
                    </a:cubicBezTo>
                    <a:cubicBezTo>
                      <a:pt x="587250" y="198450"/>
                      <a:pt x="586800" y="242100"/>
                      <a:pt x="582300" y="285300"/>
                    </a:cubicBezTo>
                    <a:cubicBezTo>
                      <a:pt x="577800" y="332100"/>
                      <a:pt x="568800" y="378450"/>
                      <a:pt x="555750" y="423450"/>
                    </a:cubicBezTo>
                    <a:cubicBezTo>
                      <a:pt x="542250" y="469350"/>
                      <a:pt x="521550" y="511650"/>
                      <a:pt x="506250" y="556200"/>
                    </a:cubicBezTo>
                    <a:cubicBezTo>
                      <a:pt x="472500" y="655650"/>
                      <a:pt x="478350" y="747450"/>
                      <a:pt x="473850" y="851400"/>
                    </a:cubicBezTo>
                    <a:cubicBezTo>
                      <a:pt x="477450" y="891450"/>
                      <a:pt x="479250" y="940950"/>
                      <a:pt x="488250" y="980100"/>
                    </a:cubicBezTo>
                    <a:cubicBezTo>
                      <a:pt x="498600" y="1023300"/>
                      <a:pt x="517950" y="1067400"/>
                      <a:pt x="525150" y="1090350"/>
                    </a:cubicBezTo>
                    <a:close/>
                  </a:path>
                </a:pathLst>
              </a:custGeom>
              <a:solidFill>
                <a:srgbClr val="E2C2A7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44">
                <a:extLst>
                  <a:ext uri="{FF2B5EF4-FFF2-40B4-BE49-F238E27FC236}">
                    <a16:creationId xmlns:a16="http://schemas.microsoft.com/office/drawing/2014/main" id="{9F004AFD-6468-4182-8BDE-449A3A80CB28}"/>
                  </a:ext>
                </a:extLst>
              </p:cNvPr>
              <p:cNvSpPr/>
              <p:nvPr/>
            </p:nvSpPr>
            <p:spPr>
              <a:xfrm>
                <a:off x="623400" y="5802459"/>
                <a:ext cx="1699636" cy="653834"/>
              </a:xfrm>
              <a:custGeom>
                <a:avLst/>
                <a:gdLst>
                  <a:gd name="connsiteX0" fmla="*/ 1338270 w 1343618"/>
                  <a:gd name="connsiteY0" fmla="*/ 174828 h 516877"/>
                  <a:gd name="connsiteX1" fmla="*/ 1263120 w 1343618"/>
                  <a:gd name="connsiteY1" fmla="*/ 58728 h 516877"/>
                  <a:gd name="connsiteX2" fmla="*/ 1194270 w 1343618"/>
                  <a:gd name="connsiteY2" fmla="*/ 6078 h 516877"/>
                  <a:gd name="connsiteX3" fmla="*/ 1045320 w 1343618"/>
                  <a:gd name="connsiteY3" fmla="*/ 29028 h 516877"/>
                  <a:gd name="connsiteX4" fmla="*/ 874320 w 1343618"/>
                  <a:gd name="connsiteY4" fmla="*/ 73128 h 516877"/>
                  <a:gd name="connsiteX5" fmla="*/ 830670 w 1343618"/>
                  <a:gd name="connsiteY5" fmla="*/ 85728 h 516877"/>
                  <a:gd name="connsiteX6" fmla="*/ 815820 w 1343618"/>
                  <a:gd name="connsiteY6" fmla="*/ 90678 h 516877"/>
                  <a:gd name="connsiteX7" fmla="*/ 794220 w 1343618"/>
                  <a:gd name="connsiteY7" fmla="*/ 96978 h 516877"/>
                  <a:gd name="connsiteX8" fmla="*/ 744270 w 1343618"/>
                  <a:gd name="connsiteY8" fmla="*/ 119928 h 516877"/>
                  <a:gd name="connsiteX9" fmla="*/ 699270 w 1343618"/>
                  <a:gd name="connsiteY9" fmla="*/ 151428 h 516877"/>
                  <a:gd name="connsiteX10" fmla="*/ 662370 w 1343618"/>
                  <a:gd name="connsiteY10" fmla="*/ 184728 h 516877"/>
                  <a:gd name="connsiteX11" fmla="*/ 628620 w 1343618"/>
                  <a:gd name="connsiteY11" fmla="*/ 233778 h 516877"/>
                  <a:gd name="connsiteX12" fmla="*/ 626370 w 1343618"/>
                  <a:gd name="connsiteY12" fmla="*/ 234678 h 516877"/>
                  <a:gd name="connsiteX13" fmla="*/ 624570 w 1343618"/>
                  <a:gd name="connsiteY13" fmla="*/ 234228 h 516877"/>
                  <a:gd name="connsiteX14" fmla="*/ 637170 w 1343618"/>
                  <a:gd name="connsiteY14" fmla="*/ 201378 h 516877"/>
                  <a:gd name="connsiteX15" fmla="*/ 676320 w 1343618"/>
                  <a:gd name="connsiteY15" fmla="*/ 132078 h 516877"/>
                  <a:gd name="connsiteX16" fmla="*/ 676320 w 1343618"/>
                  <a:gd name="connsiteY16" fmla="*/ 125328 h 516877"/>
                  <a:gd name="connsiteX17" fmla="*/ 629970 w 1343618"/>
                  <a:gd name="connsiteY17" fmla="*/ 70428 h 516877"/>
                  <a:gd name="connsiteX18" fmla="*/ 548070 w 1343618"/>
                  <a:gd name="connsiteY18" fmla="*/ 33528 h 516877"/>
                  <a:gd name="connsiteX19" fmla="*/ 529170 w 1343618"/>
                  <a:gd name="connsiteY19" fmla="*/ 26778 h 516877"/>
                  <a:gd name="connsiteX20" fmla="*/ 476070 w 1343618"/>
                  <a:gd name="connsiteY20" fmla="*/ 15078 h 516877"/>
                  <a:gd name="connsiteX21" fmla="*/ 443670 w 1343618"/>
                  <a:gd name="connsiteY21" fmla="*/ 15528 h 516877"/>
                  <a:gd name="connsiteX22" fmla="*/ 388320 w 1343618"/>
                  <a:gd name="connsiteY22" fmla="*/ 35778 h 516877"/>
                  <a:gd name="connsiteX23" fmla="*/ 375270 w 1343618"/>
                  <a:gd name="connsiteY23" fmla="*/ 45228 h 516877"/>
                  <a:gd name="connsiteX24" fmla="*/ 378420 w 1343618"/>
                  <a:gd name="connsiteY24" fmla="*/ 68178 h 516877"/>
                  <a:gd name="connsiteX25" fmla="*/ 353670 w 1343618"/>
                  <a:gd name="connsiteY25" fmla="*/ 59628 h 516877"/>
                  <a:gd name="connsiteX26" fmla="*/ 306420 w 1343618"/>
                  <a:gd name="connsiteY26" fmla="*/ 43428 h 516877"/>
                  <a:gd name="connsiteX27" fmla="*/ 255120 w 1343618"/>
                  <a:gd name="connsiteY27" fmla="*/ 46578 h 516877"/>
                  <a:gd name="connsiteX28" fmla="*/ 191220 w 1343618"/>
                  <a:gd name="connsiteY28" fmla="*/ 96078 h 516877"/>
                  <a:gd name="connsiteX29" fmla="*/ 97170 w 1343618"/>
                  <a:gd name="connsiteY29" fmla="*/ 204528 h 516877"/>
                  <a:gd name="connsiteX30" fmla="*/ 11220 w 1343618"/>
                  <a:gd name="connsiteY30" fmla="*/ 337728 h 516877"/>
                  <a:gd name="connsiteX31" fmla="*/ 19320 w 1343618"/>
                  <a:gd name="connsiteY31" fmla="*/ 503778 h 516877"/>
                  <a:gd name="connsiteX32" fmla="*/ 92220 w 1343618"/>
                  <a:gd name="connsiteY32" fmla="*/ 512328 h 516877"/>
                  <a:gd name="connsiteX33" fmla="*/ 192570 w 1343618"/>
                  <a:gd name="connsiteY33" fmla="*/ 506928 h 516877"/>
                  <a:gd name="connsiteX34" fmla="*/ 437820 w 1343618"/>
                  <a:gd name="connsiteY34" fmla="*/ 487128 h 516877"/>
                  <a:gd name="connsiteX35" fmla="*/ 517020 w 1343618"/>
                  <a:gd name="connsiteY35" fmla="*/ 397128 h 516877"/>
                  <a:gd name="connsiteX36" fmla="*/ 534570 w 1343618"/>
                  <a:gd name="connsiteY36" fmla="*/ 379128 h 516877"/>
                  <a:gd name="connsiteX37" fmla="*/ 539070 w 1343618"/>
                  <a:gd name="connsiteY37" fmla="*/ 374178 h 516877"/>
                  <a:gd name="connsiteX38" fmla="*/ 571020 w 1343618"/>
                  <a:gd name="connsiteY38" fmla="*/ 389928 h 516877"/>
                  <a:gd name="connsiteX39" fmla="*/ 599370 w 1343618"/>
                  <a:gd name="connsiteY39" fmla="*/ 405678 h 516877"/>
                  <a:gd name="connsiteX40" fmla="*/ 661920 w 1343618"/>
                  <a:gd name="connsiteY40" fmla="*/ 403878 h 516877"/>
                  <a:gd name="connsiteX41" fmla="*/ 794220 w 1343618"/>
                  <a:gd name="connsiteY41" fmla="*/ 358878 h 516877"/>
                  <a:gd name="connsiteX42" fmla="*/ 818970 w 1343618"/>
                  <a:gd name="connsiteY42" fmla="*/ 360678 h 516877"/>
                  <a:gd name="connsiteX43" fmla="*/ 845070 w 1343618"/>
                  <a:gd name="connsiteY43" fmla="*/ 338628 h 516877"/>
                  <a:gd name="connsiteX44" fmla="*/ 903570 w 1343618"/>
                  <a:gd name="connsiteY44" fmla="*/ 301728 h 516877"/>
                  <a:gd name="connsiteX45" fmla="*/ 913470 w 1343618"/>
                  <a:gd name="connsiteY45" fmla="*/ 297228 h 516877"/>
                  <a:gd name="connsiteX46" fmla="*/ 1196070 w 1343618"/>
                  <a:gd name="connsiteY46" fmla="*/ 229728 h 516877"/>
                  <a:gd name="connsiteX47" fmla="*/ 1340070 w 1343618"/>
                  <a:gd name="connsiteY47" fmla="*/ 198228 h 516877"/>
                  <a:gd name="connsiteX48" fmla="*/ 1338270 w 1343618"/>
                  <a:gd name="connsiteY48" fmla="*/ 174828 h 51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343618" h="516877">
                    <a:moveTo>
                      <a:pt x="1338270" y="174828"/>
                    </a:moveTo>
                    <a:cubicBezTo>
                      <a:pt x="1319370" y="132078"/>
                      <a:pt x="1294170" y="93378"/>
                      <a:pt x="1263120" y="58728"/>
                    </a:cubicBezTo>
                    <a:cubicBezTo>
                      <a:pt x="1243770" y="37128"/>
                      <a:pt x="1221720" y="17778"/>
                      <a:pt x="1194270" y="6078"/>
                    </a:cubicBezTo>
                    <a:cubicBezTo>
                      <a:pt x="1151070" y="-12822"/>
                      <a:pt x="1087620" y="17328"/>
                      <a:pt x="1045320" y="29028"/>
                    </a:cubicBezTo>
                    <a:cubicBezTo>
                      <a:pt x="988620" y="44328"/>
                      <a:pt x="929670" y="55578"/>
                      <a:pt x="874320" y="73128"/>
                    </a:cubicBezTo>
                    <a:cubicBezTo>
                      <a:pt x="860370" y="79428"/>
                      <a:pt x="845070" y="80778"/>
                      <a:pt x="830670" y="85728"/>
                    </a:cubicBezTo>
                    <a:cubicBezTo>
                      <a:pt x="825720" y="87978"/>
                      <a:pt x="820770" y="89328"/>
                      <a:pt x="815820" y="90678"/>
                    </a:cubicBezTo>
                    <a:cubicBezTo>
                      <a:pt x="808620" y="92478"/>
                      <a:pt x="801420" y="94728"/>
                      <a:pt x="794220" y="96978"/>
                    </a:cubicBezTo>
                    <a:cubicBezTo>
                      <a:pt x="776670" y="102378"/>
                      <a:pt x="756870" y="105078"/>
                      <a:pt x="744270" y="119928"/>
                    </a:cubicBezTo>
                    <a:cubicBezTo>
                      <a:pt x="731670" y="134778"/>
                      <a:pt x="716370" y="143778"/>
                      <a:pt x="699270" y="151428"/>
                    </a:cubicBezTo>
                    <a:cubicBezTo>
                      <a:pt x="683070" y="158178"/>
                      <a:pt x="667770" y="167178"/>
                      <a:pt x="662370" y="184728"/>
                    </a:cubicBezTo>
                    <a:cubicBezTo>
                      <a:pt x="656520" y="204978"/>
                      <a:pt x="644370" y="220278"/>
                      <a:pt x="628620" y="233778"/>
                    </a:cubicBezTo>
                    <a:cubicBezTo>
                      <a:pt x="627720" y="234228"/>
                      <a:pt x="627270" y="234678"/>
                      <a:pt x="626370" y="234678"/>
                    </a:cubicBezTo>
                    <a:cubicBezTo>
                      <a:pt x="625920" y="234678"/>
                      <a:pt x="624570" y="234228"/>
                      <a:pt x="624570" y="234228"/>
                    </a:cubicBezTo>
                    <a:cubicBezTo>
                      <a:pt x="626370" y="222528"/>
                      <a:pt x="630420" y="211728"/>
                      <a:pt x="637170" y="201378"/>
                    </a:cubicBezTo>
                    <a:cubicBezTo>
                      <a:pt x="650220" y="178428"/>
                      <a:pt x="670020" y="159078"/>
                      <a:pt x="676320" y="132078"/>
                    </a:cubicBezTo>
                    <a:cubicBezTo>
                      <a:pt x="676770" y="129828"/>
                      <a:pt x="676320" y="127578"/>
                      <a:pt x="676320" y="125328"/>
                    </a:cubicBezTo>
                    <a:cubicBezTo>
                      <a:pt x="672270" y="97878"/>
                      <a:pt x="650670" y="83928"/>
                      <a:pt x="629970" y="70428"/>
                    </a:cubicBezTo>
                    <a:cubicBezTo>
                      <a:pt x="604770" y="54228"/>
                      <a:pt x="575520" y="45228"/>
                      <a:pt x="548070" y="33528"/>
                    </a:cubicBezTo>
                    <a:cubicBezTo>
                      <a:pt x="541770" y="31278"/>
                      <a:pt x="535470" y="29028"/>
                      <a:pt x="529170" y="26778"/>
                    </a:cubicBezTo>
                    <a:cubicBezTo>
                      <a:pt x="511620" y="21378"/>
                      <a:pt x="494970" y="13728"/>
                      <a:pt x="476070" y="15078"/>
                    </a:cubicBezTo>
                    <a:cubicBezTo>
                      <a:pt x="465270" y="18228"/>
                      <a:pt x="454470" y="18228"/>
                      <a:pt x="443670" y="15528"/>
                    </a:cubicBezTo>
                    <a:cubicBezTo>
                      <a:pt x="422520" y="15078"/>
                      <a:pt x="406320" y="28128"/>
                      <a:pt x="388320" y="35778"/>
                    </a:cubicBezTo>
                    <a:cubicBezTo>
                      <a:pt x="383370" y="38478"/>
                      <a:pt x="378870" y="40728"/>
                      <a:pt x="375270" y="45228"/>
                    </a:cubicBezTo>
                    <a:cubicBezTo>
                      <a:pt x="369420" y="53778"/>
                      <a:pt x="381120" y="60078"/>
                      <a:pt x="378420" y="68178"/>
                    </a:cubicBezTo>
                    <a:cubicBezTo>
                      <a:pt x="369420" y="68178"/>
                      <a:pt x="361770" y="63228"/>
                      <a:pt x="353670" y="59628"/>
                    </a:cubicBezTo>
                    <a:cubicBezTo>
                      <a:pt x="338370" y="52878"/>
                      <a:pt x="323970" y="43428"/>
                      <a:pt x="306420" y="43428"/>
                    </a:cubicBezTo>
                    <a:cubicBezTo>
                      <a:pt x="289770" y="47928"/>
                      <a:pt x="272220" y="45228"/>
                      <a:pt x="255120" y="46578"/>
                    </a:cubicBezTo>
                    <a:cubicBezTo>
                      <a:pt x="224970" y="51528"/>
                      <a:pt x="209220" y="75378"/>
                      <a:pt x="191220" y="96078"/>
                    </a:cubicBezTo>
                    <a:cubicBezTo>
                      <a:pt x="159270" y="132528"/>
                      <a:pt x="131820" y="170778"/>
                      <a:pt x="97170" y="204528"/>
                    </a:cubicBezTo>
                    <a:cubicBezTo>
                      <a:pt x="59820" y="240978"/>
                      <a:pt x="28770" y="288228"/>
                      <a:pt x="11220" y="337728"/>
                    </a:cubicBezTo>
                    <a:cubicBezTo>
                      <a:pt x="-5880" y="393978"/>
                      <a:pt x="-3630" y="449328"/>
                      <a:pt x="19320" y="503778"/>
                    </a:cubicBezTo>
                    <a:cubicBezTo>
                      <a:pt x="29220" y="525828"/>
                      <a:pt x="69720" y="513678"/>
                      <a:pt x="92220" y="512328"/>
                    </a:cubicBezTo>
                    <a:cubicBezTo>
                      <a:pt x="125520" y="510528"/>
                      <a:pt x="158820" y="508728"/>
                      <a:pt x="192570" y="506928"/>
                    </a:cubicBezTo>
                    <a:cubicBezTo>
                      <a:pt x="272670" y="506928"/>
                      <a:pt x="359520" y="503778"/>
                      <a:pt x="437820" y="487128"/>
                    </a:cubicBezTo>
                    <a:cubicBezTo>
                      <a:pt x="518820" y="469578"/>
                      <a:pt x="513870" y="460128"/>
                      <a:pt x="517020" y="397128"/>
                    </a:cubicBezTo>
                    <a:cubicBezTo>
                      <a:pt x="522870" y="391278"/>
                      <a:pt x="528720" y="384978"/>
                      <a:pt x="534570" y="379128"/>
                    </a:cubicBezTo>
                    <a:cubicBezTo>
                      <a:pt x="536370" y="377778"/>
                      <a:pt x="537720" y="375978"/>
                      <a:pt x="539070" y="374178"/>
                    </a:cubicBezTo>
                    <a:cubicBezTo>
                      <a:pt x="552570" y="372828"/>
                      <a:pt x="562920" y="377778"/>
                      <a:pt x="571020" y="389928"/>
                    </a:cubicBezTo>
                    <a:cubicBezTo>
                      <a:pt x="577320" y="399378"/>
                      <a:pt x="587220" y="405678"/>
                      <a:pt x="599370" y="405678"/>
                    </a:cubicBezTo>
                    <a:cubicBezTo>
                      <a:pt x="620070" y="406128"/>
                      <a:pt x="641220" y="404328"/>
                      <a:pt x="661920" y="403878"/>
                    </a:cubicBezTo>
                    <a:cubicBezTo>
                      <a:pt x="710520" y="402528"/>
                      <a:pt x="748770" y="368328"/>
                      <a:pt x="794220" y="358878"/>
                    </a:cubicBezTo>
                    <a:cubicBezTo>
                      <a:pt x="800970" y="361128"/>
                      <a:pt x="809070" y="361578"/>
                      <a:pt x="818970" y="360678"/>
                    </a:cubicBezTo>
                    <a:cubicBezTo>
                      <a:pt x="829320" y="355728"/>
                      <a:pt x="838770" y="348528"/>
                      <a:pt x="845070" y="338628"/>
                    </a:cubicBezTo>
                    <a:cubicBezTo>
                      <a:pt x="864420" y="326478"/>
                      <a:pt x="880170" y="307578"/>
                      <a:pt x="903570" y="301728"/>
                    </a:cubicBezTo>
                    <a:cubicBezTo>
                      <a:pt x="906720" y="300378"/>
                      <a:pt x="909870" y="298128"/>
                      <a:pt x="913470" y="297228"/>
                    </a:cubicBezTo>
                    <a:cubicBezTo>
                      <a:pt x="1006620" y="270678"/>
                      <a:pt x="1101570" y="251778"/>
                      <a:pt x="1196070" y="229728"/>
                    </a:cubicBezTo>
                    <a:cubicBezTo>
                      <a:pt x="1243770" y="218478"/>
                      <a:pt x="1291470" y="206328"/>
                      <a:pt x="1340070" y="198228"/>
                    </a:cubicBezTo>
                    <a:cubicBezTo>
                      <a:pt x="1347270" y="191028"/>
                      <a:pt x="1341870" y="182478"/>
                      <a:pt x="1338270" y="174828"/>
                    </a:cubicBezTo>
                    <a:close/>
                  </a:path>
                </a:pathLst>
              </a:custGeom>
              <a:solidFill>
                <a:srgbClr val="F9D6BA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3" name="Graphic 2">
                <a:extLst>
                  <a:ext uri="{FF2B5EF4-FFF2-40B4-BE49-F238E27FC236}">
                    <a16:creationId xmlns:a16="http://schemas.microsoft.com/office/drawing/2014/main" id="{FC93B116-40F0-47F1-9DE4-84BE2A182EFF}"/>
                  </a:ext>
                </a:extLst>
              </p:cNvPr>
              <p:cNvGrpSpPr/>
              <p:nvPr/>
            </p:nvGrpSpPr>
            <p:grpSpPr>
              <a:xfrm>
                <a:off x="622274" y="5802176"/>
                <a:ext cx="1700616" cy="654400"/>
                <a:chOff x="405553" y="3082808"/>
                <a:chExt cx="1344393" cy="517325"/>
              </a:xfrm>
              <a:solidFill>
                <a:srgbClr val="E2C2A7"/>
              </a:solidFill>
            </p:grpSpPr>
            <p:sp>
              <p:nvSpPr>
                <p:cNvPr id="35" name="Freeform: Shape 147">
                  <a:extLst>
                    <a:ext uri="{FF2B5EF4-FFF2-40B4-BE49-F238E27FC236}">
                      <a16:creationId xmlns:a16="http://schemas.microsoft.com/office/drawing/2014/main" id="{6C848313-2706-4326-88D5-22EB39D1998C}"/>
                    </a:ext>
                  </a:extLst>
                </p:cNvPr>
                <p:cNvSpPr/>
                <p:nvPr/>
              </p:nvSpPr>
              <p:spPr>
                <a:xfrm>
                  <a:off x="405553" y="3359561"/>
                  <a:ext cx="517459" cy="240572"/>
                </a:xfrm>
                <a:custGeom>
                  <a:avLst/>
                  <a:gdLst>
                    <a:gd name="connsiteX0" fmla="*/ 472909 w 517459"/>
                    <a:gd name="connsiteY0" fmla="*/ 76500 h 240572"/>
                    <a:gd name="connsiteX1" fmla="*/ 308209 w 517459"/>
                    <a:gd name="connsiteY1" fmla="*/ 27000 h 240572"/>
                    <a:gd name="connsiteX2" fmla="*/ 260059 w 517459"/>
                    <a:gd name="connsiteY2" fmla="*/ 18450 h 240572"/>
                    <a:gd name="connsiteX3" fmla="*/ 275359 w 517459"/>
                    <a:gd name="connsiteY3" fmla="*/ 27450 h 240572"/>
                    <a:gd name="connsiteX4" fmla="*/ 408559 w 517459"/>
                    <a:gd name="connsiteY4" fmla="*/ 67050 h 240572"/>
                    <a:gd name="connsiteX5" fmla="*/ 482809 w 517459"/>
                    <a:gd name="connsiteY5" fmla="*/ 103050 h 240572"/>
                    <a:gd name="connsiteX6" fmla="*/ 501709 w 517459"/>
                    <a:gd name="connsiteY6" fmla="*/ 153000 h 240572"/>
                    <a:gd name="connsiteX7" fmla="*/ 460309 w 517459"/>
                    <a:gd name="connsiteY7" fmla="*/ 170550 h 240572"/>
                    <a:gd name="connsiteX8" fmla="*/ 409459 w 517459"/>
                    <a:gd name="connsiteY8" fmla="*/ 163800 h 240572"/>
                    <a:gd name="connsiteX9" fmla="*/ 278959 w 517459"/>
                    <a:gd name="connsiteY9" fmla="*/ 135900 h 240572"/>
                    <a:gd name="connsiteX10" fmla="*/ 343309 w 517459"/>
                    <a:gd name="connsiteY10" fmla="*/ 165150 h 240572"/>
                    <a:gd name="connsiteX11" fmla="*/ 371659 w 517459"/>
                    <a:gd name="connsiteY11" fmla="*/ 192600 h 240572"/>
                    <a:gd name="connsiteX12" fmla="*/ 336559 w 517459"/>
                    <a:gd name="connsiteY12" fmla="*/ 211050 h 240572"/>
                    <a:gd name="connsiteX13" fmla="*/ 181759 w 517459"/>
                    <a:gd name="connsiteY13" fmla="*/ 201150 h 240572"/>
                    <a:gd name="connsiteX14" fmla="*/ 80059 w 517459"/>
                    <a:gd name="connsiteY14" fmla="*/ 192600 h 240572"/>
                    <a:gd name="connsiteX15" fmla="*/ 62059 w 517459"/>
                    <a:gd name="connsiteY15" fmla="*/ 186300 h 240572"/>
                    <a:gd name="connsiteX16" fmla="*/ 35509 w 517459"/>
                    <a:gd name="connsiteY16" fmla="*/ 133200 h 240572"/>
                    <a:gd name="connsiteX17" fmla="*/ 34159 w 517459"/>
                    <a:gd name="connsiteY17" fmla="*/ 49050 h 240572"/>
                    <a:gd name="connsiteX18" fmla="*/ 41809 w 517459"/>
                    <a:gd name="connsiteY18" fmla="*/ 0 h 240572"/>
                    <a:gd name="connsiteX19" fmla="*/ 11659 w 517459"/>
                    <a:gd name="connsiteY19" fmla="*/ 62550 h 240572"/>
                    <a:gd name="connsiteX20" fmla="*/ 19759 w 517459"/>
                    <a:gd name="connsiteY20" fmla="*/ 228600 h 240572"/>
                    <a:gd name="connsiteX21" fmla="*/ 205609 w 517459"/>
                    <a:gd name="connsiteY21" fmla="*/ 231300 h 240572"/>
                    <a:gd name="connsiteX22" fmla="*/ 438259 w 517459"/>
                    <a:gd name="connsiteY22" fmla="*/ 211950 h 240572"/>
                    <a:gd name="connsiteX23" fmla="*/ 517459 w 517459"/>
                    <a:gd name="connsiteY23" fmla="*/ 121950 h 240572"/>
                    <a:gd name="connsiteX24" fmla="*/ 472909 w 517459"/>
                    <a:gd name="connsiteY24" fmla="*/ 76500 h 240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17459" h="240572">
                      <a:moveTo>
                        <a:pt x="472909" y="76500"/>
                      </a:moveTo>
                      <a:cubicBezTo>
                        <a:pt x="421159" y="49950"/>
                        <a:pt x="364009" y="40050"/>
                        <a:pt x="308209" y="27000"/>
                      </a:cubicBezTo>
                      <a:cubicBezTo>
                        <a:pt x="292909" y="23400"/>
                        <a:pt x="277609" y="15300"/>
                        <a:pt x="260059" y="18450"/>
                      </a:cubicBezTo>
                      <a:cubicBezTo>
                        <a:pt x="263659" y="25650"/>
                        <a:pt x="269959" y="25650"/>
                        <a:pt x="275359" y="27450"/>
                      </a:cubicBezTo>
                      <a:cubicBezTo>
                        <a:pt x="319909" y="40500"/>
                        <a:pt x="364009" y="54000"/>
                        <a:pt x="408559" y="67050"/>
                      </a:cubicBezTo>
                      <a:cubicBezTo>
                        <a:pt x="435109" y="75150"/>
                        <a:pt x="460759" y="85950"/>
                        <a:pt x="482809" y="103050"/>
                      </a:cubicBezTo>
                      <a:cubicBezTo>
                        <a:pt x="499009" y="115650"/>
                        <a:pt x="505759" y="135000"/>
                        <a:pt x="501709" y="153000"/>
                      </a:cubicBezTo>
                      <a:cubicBezTo>
                        <a:pt x="497209" y="171900"/>
                        <a:pt x="476959" y="171900"/>
                        <a:pt x="460309" y="170550"/>
                      </a:cubicBezTo>
                      <a:cubicBezTo>
                        <a:pt x="443209" y="169200"/>
                        <a:pt x="426109" y="166950"/>
                        <a:pt x="409459" y="163800"/>
                      </a:cubicBezTo>
                      <a:cubicBezTo>
                        <a:pt x="365809" y="154800"/>
                        <a:pt x="322609" y="145350"/>
                        <a:pt x="278959" y="135900"/>
                      </a:cubicBezTo>
                      <a:cubicBezTo>
                        <a:pt x="299659" y="147150"/>
                        <a:pt x="321709" y="155700"/>
                        <a:pt x="343309" y="165150"/>
                      </a:cubicBezTo>
                      <a:cubicBezTo>
                        <a:pt x="355909" y="171000"/>
                        <a:pt x="374359" y="176400"/>
                        <a:pt x="371659" y="192600"/>
                      </a:cubicBezTo>
                      <a:cubicBezTo>
                        <a:pt x="369409" y="208350"/>
                        <a:pt x="350059" y="208800"/>
                        <a:pt x="336559" y="211050"/>
                      </a:cubicBezTo>
                      <a:cubicBezTo>
                        <a:pt x="284359" y="221400"/>
                        <a:pt x="232609" y="216000"/>
                        <a:pt x="181759" y="201150"/>
                      </a:cubicBezTo>
                      <a:cubicBezTo>
                        <a:pt x="148459" y="191250"/>
                        <a:pt x="116059" y="173700"/>
                        <a:pt x="80059" y="192600"/>
                      </a:cubicBezTo>
                      <a:cubicBezTo>
                        <a:pt x="73759" y="196200"/>
                        <a:pt x="67459" y="191250"/>
                        <a:pt x="62059" y="186300"/>
                      </a:cubicBezTo>
                      <a:cubicBezTo>
                        <a:pt x="46309" y="171900"/>
                        <a:pt x="40009" y="153000"/>
                        <a:pt x="35509" y="133200"/>
                      </a:cubicBezTo>
                      <a:cubicBezTo>
                        <a:pt x="28309" y="101700"/>
                        <a:pt x="27409" y="79650"/>
                        <a:pt x="34159" y="49050"/>
                      </a:cubicBezTo>
                      <a:cubicBezTo>
                        <a:pt x="36409" y="38700"/>
                        <a:pt x="40459" y="16200"/>
                        <a:pt x="41809" y="0"/>
                      </a:cubicBezTo>
                      <a:cubicBezTo>
                        <a:pt x="34159" y="8550"/>
                        <a:pt x="14359" y="56250"/>
                        <a:pt x="11659" y="62550"/>
                      </a:cubicBezTo>
                      <a:cubicBezTo>
                        <a:pt x="-5441" y="118800"/>
                        <a:pt x="-4541" y="154350"/>
                        <a:pt x="19759" y="228600"/>
                      </a:cubicBezTo>
                      <a:cubicBezTo>
                        <a:pt x="27859" y="253350"/>
                        <a:pt x="152509" y="232200"/>
                        <a:pt x="205609" y="231300"/>
                      </a:cubicBezTo>
                      <a:cubicBezTo>
                        <a:pt x="283459" y="225450"/>
                        <a:pt x="361309" y="228600"/>
                        <a:pt x="438259" y="211950"/>
                      </a:cubicBezTo>
                      <a:cubicBezTo>
                        <a:pt x="519259" y="194400"/>
                        <a:pt x="514309" y="184950"/>
                        <a:pt x="517459" y="121950"/>
                      </a:cubicBezTo>
                      <a:cubicBezTo>
                        <a:pt x="508909" y="100350"/>
                        <a:pt x="492259" y="86400"/>
                        <a:pt x="472909" y="7650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148">
                  <a:extLst>
                    <a:ext uri="{FF2B5EF4-FFF2-40B4-BE49-F238E27FC236}">
                      <a16:creationId xmlns:a16="http://schemas.microsoft.com/office/drawing/2014/main" id="{389695C0-7557-45DF-B164-19E60E8F9848}"/>
                    </a:ext>
                  </a:extLst>
                </p:cNvPr>
                <p:cNvSpPr/>
                <p:nvPr/>
              </p:nvSpPr>
              <p:spPr>
                <a:xfrm>
                  <a:off x="691713" y="3244811"/>
                  <a:ext cx="533250" cy="244421"/>
                </a:xfrm>
                <a:custGeom>
                  <a:avLst/>
                  <a:gdLst>
                    <a:gd name="connsiteX0" fmla="*/ 497700 w 533250"/>
                    <a:gd name="connsiteY0" fmla="*/ 157500 h 244421"/>
                    <a:gd name="connsiteX1" fmla="*/ 515700 w 533250"/>
                    <a:gd name="connsiteY1" fmla="*/ 51750 h 244421"/>
                    <a:gd name="connsiteX2" fmla="*/ 522450 w 533250"/>
                    <a:gd name="connsiteY2" fmla="*/ 0 h 244421"/>
                    <a:gd name="connsiteX3" fmla="*/ 501300 w 533250"/>
                    <a:gd name="connsiteY3" fmla="*/ 97200 h 244421"/>
                    <a:gd name="connsiteX4" fmla="*/ 451800 w 533250"/>
                    <a:gd name="connsiteY4" fmla="*/ 192150 h 244421"/>
                    <a:gd name="connsiteX5" fmla="*/ 414900 w 533250"/>
                    <a:gd name="connsiteY5" fmla="*/ 198900 h 244421"/>
                    <a:gd name="connsiteX6" fmla="*/ 409500 w 533250"/>
                    <a:gd name="connsiteY6" fmla="*/ 164250 h 244421"/>
                    <a:gd name="connsiteX7" fmla="*/ 428400 w 533250"/>
                    <a:gd name="connsiteY7" fmla="*/ 102150 h 244421"/>
                    <a:gd name="connsiteX8" fmla="*/ 446400 w 533250"/>
                    <a:gd name="connsiteY8" fmla="*/ 37800 h 244421"/>
                    <a:gd name="connsiteX9" fmla="*/ 427050 w 533250"/>
                    <a:gd name="connsiteY9" fmla="*/ 75600 h 244421"/>
                    <a:gd name="connsiteX10" fmla="*/ 377100 w 533250"/>
                    <a:gd name="connsiteY10" fmla="*/ 192600 h 244421"/>
                    <a:gd name="connsiteX11" fmla="*/ 339300 w 533250"/>
                    <a:gd name="connsiteY11" fmla="*/ 207900 h 244421"/>
                    <a:gd name="connsiteX12" fmla="*/ 321300 w 533250"/>
                    <a:gd name="connsiteY12" fmla="*/ 176850 h 244421"/>
                    <a:gd name="connsiteX13" fmla="*/ 321300 w 533250"/>
                    <a:gd name="connsiteY13" fmla="*/ 147600 h 244421"/>
                    <a:gd name="connsiteX14" fmla="*/ 304650 w 533250"/>
                    <a:gd name="connsiteY14" fmla="*/ 137250 h 244421"/>
                    <a:gd name="connsiteX15" fmla="*/ 270900 w 533250"/>
                    <a:gd name="connsiteY15" fmla="*/ 126900 h 244421"/>
                    <a:gd name="connsiteX16" fmla="*/ 246600 w 533250"/>
                    <a:gd name="connsiteY16" fmla="*/ 59400 h 244421"/>
                    <a:gd name="connsiteX17" fmla="*/ 173700 w 533250"/>
                    <a:gd name="connsiteY17" fmla="*/ 70200 h 244421"/>
                    <a:gd name="connsiteX18" fmla="*/ 28800 w 533250"/>
                    <a:gd name="connsiteY18" fmla="*/ 10350 h 244421"/>
                    <a:gd name="connsiteX19" fmla="*/ 0 w 533250"/>
                    <a:gd name="connsiteY19" fmla="*/ 11700 h 244421"/>
                    <a:gd name="connsiteX20" fmla="*/ 57600 w 533250"/>
                    <a:gd name="connsiteY20" fmla="*/ 40500 h 244421"/>
                    <a:gd name="connsiteX21" fmla="*/ 218250 w 533250"/>
                    <a:gd name="connsiteY21" fmla="*/ 91800 h 244421"/>
                    <a:gd name="connsiteX22" fmla="*/ 241200 w 533250"/>
                    <a:gd name="connsiteY22" fmla="*/ 107100 h 244421"/>
                    <a:gd name="connsiteX23" fmla="*/ 248850 w 533250"/>
                    <a:gd name="connsiteY23" fmla="*/ 213300 h 244421"/>
                    <a:gd name="connsiteX24" fmla="*/ 285300 w 533250"/>
                    <a:gd name="connsiteY24" fmla="*/ 228600 h 244421"/>
                    <a:gd name="connsiteX25" fmla="*/ 313650 w 533250"/>
                    <a:gd name="connsiteY25" fmla="*/ 244350 h 244421"/>
                    <a:gd name="connsiteX26" fmla="*/ 376200 w 533250"/>
                    <a:gd name="connsiteY26" fmla="*/ 242550 h 244421"/>
                    <a:gd name="connsiteX27" fmla="*/ 533250 w 533250"/>
                    <a:gd name="connsiteY27" fmla="*/ 194850 h 244421"/>
                    <a:gd name="connsiteX28" fmla="*/ 497700 w 533250"/>
                    <a:gd name="connsiteY28" fmla="*/ 157500 h 24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33250" h="244421">
                      <a:moveTo>
                        <a:pt x="497700" y="157500"/>
                      </a:moveTo>
                      <a:cubicBezTo>
                        <a:pt x="508050" y="122850"/>
                        <a:pt x="509400" y="86850"/>
                        <a:pt x="515700" y="51750"/>
                      </a:cubicBezTo>
                      <a:cubicBezTo>
                        <a:pt x="518400" y="36900"/>
                        <a:pt x="524250" y="22050"/>
                        <a:pt x="522450" y="0"/>
                      </a:cubicBezTo>
                      <a:cubicBezTo>
                        <a:pt x="510750" y="36000"/>
                        <a:pt x="505800" y="66600"/>
                        <a:pt x="501300" y="97200"/>
                      </a:cubicBezTo>
                      <a:cubicBezTo>
                        <a:pt x="495900" y="134550"/>
                        <a:pt x="483300" y="168750"/>
                        <a:pt x="451800" y="192150"/>
                      </a:cubicBezTo>
                      <a:cubicBezTo>
                        <a:pt x="441450" y="199800"/>
                        <a:pt x="428400" y="208350"/>
                        <a:pt x="414900" y="198900"/>
                      </a:cubicBezTo>
                      <a:cubicBezTo>
                        <a:pt x="401400" y="189900"/>
                        <a:pt x="405900" y="176400"/>
                        <a:pt x="409500" y="164250"/>
                      </a:cubicBezTo>
                      <a:cubicBezTo>
                        <a:pt x="415350" y="143550"/>
                        <a:pt x="422550" y="122850"/>
                        <a:pt x="428400" y="102150"/>
                      </a:cubicBezTo>
                      <a:cubicBezTo>
                        <a:pt x="434700" y="81000"/>
                        <a:pt x="440550" y="59400"/>
                        <a:pt x="446400" y="37800"/>
                      </a:cubicBezTo>
                      <a:cubicBezTo>
                        <a:pt x="433800" y="48150"/>
                        <a:pt x="429750" y="62100"/>
                        <a:pt x="427050" y="75600"/>
                      </a:cubicBezTo>
                      <a:cubicBezTo>
                        <a:pt x="418950" y="118350"/>
                        <a:pt x="398250" y="155250"/>
                        <a:pt x="377100" y="192600"/>
                      </a:cubicBezTo>
                      <a:cubicBezTo>
                        <a:pt x="367650" y="209250"/>
                        <a:pt x="354600" y="211050"/>
                        <a:pt x="339300" y="207900"/>
                      </a:cubicBezTo>
                      <a:cubicBezTo>
                        <a:pt x="322200" y="204750"/>
                        <a:pt x="319950" y="191700"/>
                        <a:pt x="321300" y="176850"/>
                      </a:cubicBezTo>
                      <a:cubicBezTo>
                        <a:pt x="322200" y="166950"/>
                        <a:pt x="321750" y="157500"/>
                        <a:pt x="321300" y="147600"/>
                      </a:cubicBezTo>
                      <a:cubicBezTo>
                        <a:pt x="320850" y="137250"/>
                        <a:pt x="318150" y="129150"/>
                        <a:pt x="304650" y="137250"/>
                      </a:cubicBezTo>
                      <a:cubicBezTo>
                        <a:pt x="289800" y="146250"/>
                        <a:pt x="280350" y="139950"/>
                        <a:pt x="270900" y="126900"/>
                      </a:cubicBezTo>
                      <a:cubicBezTo>
                        <a:pt x="256950" y="107100"/>
                        <a:pt x="250200" y="85050"/>
                        <a:pt x="246600" y="59400"/>
                      </a:cubicBezTo>
                      <a:cubicBezTo>
                        <a:pt x="222750" y="77850"/>
                        <a:pt x="198450" y="75150"/>
                        <a:pt x="173700" y="70200"/>
                      </a:cubicBezTo>
                      <a:cubicBezTo>
                        <a:pt x="121500" y="59400"/>
                        <a:pt x="77400" y="29250"/>
                        <a:pt x="28800" y="10350"/>
                      </a:cubicBezTo>
                      <a:cubicBezTo>
                        <a:pt x="20700" y="7200"/>
                        <a:pt x="12600" y="3150"/>
                        <a:pt x="0" y="11700"/>
                      </a:cubicBezTo>
                      <a:cubicBezTo>
                        <a:pt x="20700" y="22500"/>
                        <a:pt x="38700" y="32850"/>
                        <a:pt x="57600" y="40500"/>
                      </a:cubicBezTo>
                      <a:cubicBezTo>
                        <a:pt x="109800" y="62100"/>
                        <a:pt x="159300" y="91800"/>
                        <a:pt x="218250" y="91800"/>
                      </a:cubicBezTo>
                      <a:cubicBezTo>
                        <a:pt x="228150" y="91800"/>
                        <a:pt x="236250" y="97650"/>
                        <a:pt x="241200" y="107100"/>
                      </a:cubicBezTo>
                      <a:cubicBezTo>
                        <a:pt x="259650" y="141300"/>
                        <a:pt x="269100" y="175950"/>
                        <a:pt x="248850" y="213300"/>
                      </a:cubicBezTo>
                      <a:cubicBezTo>
                        <a:pt x="264150" y="210150"/>
                        <a:pt x="276300" y="215100"/>
                        <a:pt x="285300" y="228600"/>
                      </a:cubicBezTo>
                      <a:cubicBezTo>
                        <a:pt x="291600" y="238050"/>
                        <a:pt x="301500" y="244350"/>
                        <a:pt x="313650" y="244350"/>
                      </a:cubicBezTo>
                      <a:cubicBezTo>
                        <a:pt x="334350" y="244800"/>
                        <a:pt x="355500" y="243000"/>
                        <a:pt x="376200" y="242550"/>
                      </a:cubicBezTo>
                      <a:cubicBezTo>
                        <a:pt x="433350" y="240750"/>
                        <a:pt x="476100" y="194400"/>
                        <a:pt x="533250" y="194850"/>
                      </a:cubicBezTo>
                      <a:cubicBezTo>
                        <a:pt x="500400" y="190350"/>
                        <a:pt x="490500" y="181800"/>
                        <a:pt x="497700" y="15750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149">
                  <a:extLst>
                    <a:ext uri="{FF2B5EF4-FFF2-40B4-BE49-F238E27FC236}">
                      <a16:creationId xmlns:a16="http://schemas.microsoft.com/office/drawing/2014/main" id="{3614A10C-1262-425F-B6BB-3C100A319C6C}"/>
                    </a:ext>
                  </a:extLst>
                </p:cNvPr>
                <p:cNvSpPr/>
                <p:nvPr/>
              </p:nvSpPr>
              <p:spPr>
                <a:xfrm>
                  <a:off x="809162" y="3164711"/>
                  <a:ext cx="178650" cy="136349"/>
                </a:xfrm>
                <a:custGeom>
                  <a:avLst/>
                  <a:gdLst>
                    <a:gd name="connsiteX0" fmla="*/ 178650 w 178650"/>
                    <a:gd name="connsiteY0" fmla="*/ 136350 h 136349"/>
                    <a:gd name="connsiteX1" fmla="*/ 168300 w 178650"/>
                    <a:gd name="connsiteY1" fmla="*/ 119250 h 136349"/>
                    <a:gd name="connsiteX2" fmla="*/ 173700 w 178650"/>
                    <a:gd name="connsiteY2" fmla="*/ 47250 h 136349"/>
                    <a:gd name="connsiteX3" fmla="*/ 177750 w 178650"/>
                    <a:gd name="connsiteY3" fmla="*/ 37800 h 136349"/>
                    <a:gd name="connsiteX4" fmla="*/ 166050 w 178650"/>
                    <a:gd name="connsiteY4" fmla="*/ 33300 h 136349"/>
                    <a:gd name="connsiteX5" fmla="*/ 93600 w 178650"/>
                    <a:gd name="connsiteY5" fmla="*/ 14850 h 136349"/>
                    <a:gd name="connsiteX6" fmla="*/ 0 w 178650"/>
                    <a:gd name="connsiteY6" fmla="*/ 0 h 136349"/>
                    <a:gd name="connsiteX7" fmla="*/ 102150 w 178650"/>
                    <a:gd name="connsiteY7" fmla="*/ 46800 h 136349"/>
                    <a:gd name="connsiteX8" fmla="*/ 178650 w 178650"/>
                    <a:gd name="connsiteY8" fmla="*/ 136350 h 13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8650" h="136349">
                      <a:moveTo>
                        <a:pt x="178650" y="136350"/>
                      </a:moveTo>
                      <a:cubicBezTo>
                        <a:pt x="173250" y="127350"/>
                        <a:pt x="170550" y="123300"/>
                        <a:pt x="168300" y="119250"/>
                      </a:cubicBezTo>
                      <a:cubicBezTo>
                        <a:pt x="149400" y="85950"/>
                        <a:pt x="149850" y="78300"/>
                        <a:pt x="173700" y="47250"/>
                      </a:cubicBezTo>
                      <a:cubicBezTo>
                        <a:pt x="175950" y="44550"/>
                        <a:pt x="180000" y="41850"/>
                        <a:pt x="177750" y="37800"/>
                      </a:cubicBezTo>
                      <a:cubicBezTo>
                        <a:pt x="175500" y="33300"/>
                        <a:pt x="170550" y="32400"/>
                        <a:pt x="166050" y="33300"/>
                      </a:cubicBezTo>
                      <a:cubicBezTo>
                        <a:pt x="139050" y="37350"/>
                        <a:pt x="117000" y="24750"/>
                        <a:pt x="93600" y="14850"/>
                      </a:cubicBezTo>
                      <a:cubicBezTo>
                        <a:pt x="64350" y="2250"/>
                        <a:pt x="31950" y="2700"/>
                        <a:pt x="0" y="0"/>
                      </a:cubicBezTo>
                      <a:cubicBezTo>
                        <a:pt x="34200" y="15750"/>
                        <a:pt x="72450" y="22500"/>
                        <a:pt x="102150" y="46800"/>
                      </a:cubicBezTo>
                      <a:cubicBezTo>
                        <a:pt x="131850" y="70200"/>
                        <a:pt x="140850" y="111150"/>
                        <a:pt x="178650" y="13635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150">
                  <a:extLst>
                    <a:ext uri="{FF2B5EF4-FFF2-40B4-BE49-F238E27FC236}">
                      <a16:creationId xmlns:a16="http://schemas.microsoft.com/office/drawing/2014/main" id="{0466BC9D-61E1-4650-ACA8-D461A5394A60}"/>
                    </a:ext>
                  </a:extLst>
                </p:cNvPr>
                <p:cNvSpPr/>
                <p:nvPr/>
              </p:nvSpPr>
              <p:spPr>
                <a:xfrm>
                  <a:off x="1250554" y="3082808"/>
                  <a:ext cx="499392" cy="340652"/>
                </a:xfrm>
                <a:custGeom>
                  <a:avLst/>
                  <a:gdLst>
                    <a:gd name="connsiteX0" fmla="*/ 494159 w 499392"/>
                    <a:gd name="connsiteY0" fmla="*/ 175053 h 340652"/>
                    <a:gd name="connsiteX1" fmla="*/ 419008 w 499392"/>
                    <a:gd name="connsiteY1" fmla="*/ 58953 h 340652"/>
                    <a:gd name="connsiteX2" fmla="*/ 350159 w 499392"/>
                    <a:gd name="connsiteY2" fmla="*/ 6303 h 340652"/>
                    <a:gd name="connsiteX3" fmla="*/ 293909 w 499392"/>
                    <a:gd name="connsiteY3" fmla="*/ 2253 h 340652"/>
                    <a:gd name="connsiteX4" fmla="*/ 337559 w 499392"/>
                    <a:gd name="connsiteY4" fmla="*/ 39603 h 340652"/>
                    <a:gd name="connsiteX5" fmla="*/ 392459 w 499392"/>
                    <a:gd name="connsiteY5" fmla="*/ 135903 h 340652"/>
                    <a:gd name="connsiteX6" fmla="*/ 372209 w 499392"/>
                    <a:gd name="connsiteY6" fmla="*/ 181353 h 340652"/>
                    <a:gd name="connsiteX7" fmla="*/ 333059 w 499392"/>
                    <a:gd name="connsiteY7" fmla="*/ 164253 h 340652"/>
                    <a:gd name="connsiteX8" fmla="*/ 319559 w 499392"/>
                    <a:gd name="connsiteY8" fmla="*/ 153903 h 340652"/>
                    <a:gd name="connsiteX9" fmla="*/ 309209 w 499392"/>
                    <a:gd name="connsiteY9" fmla="*/ 169203 h 340652"/>
                    <a:gd name="connsiteX10" fmla="*/ 256559 w 499392"/>
                    <a:gd name="connsiteY10" fmla="*/ 217803 h 340652"/>
                    <a:gd name="connsiteX11" fmla="*/ 96359 w 499392"/>
                    <a:gd name="connsiteY11" fmla="*/ 207453 h 340652"/>
                    <a:gd name="connsiteX12" fmla="*/ 72509 w 499392"/>
                    <a:gd name="connsiteY12" fmla="*/ 205653 h 340652"/>
                    <a:gd name="connsiteX13" fmla="*/ 509 w 499392"/>
                    <a:gd name="connsiteY13" fmla="*/ 340653 h 340652"/>
                    <a:gd name="connsiteX14" fmla="*/ 59009 w 499392"/>
                    <a:gd name="connsiteY14" fmla="*/ 301953 h 340652"/>
                    <a:gd name="connsiteX15" fmla="*/ 68909 w 499392"/>
                    <a:gd name="connsiteY15" fmla="*/ 299253 h 340652"/>
                    <a:gd name="connsiteX16" fmla="*/ 351508 w 499392"/>
                    <a:gd name="connsiteY16" fmla="*/ 231753 h 340652"/>
                    <a:gd name="connsiteX17" fmla="*/ 495508 w 499392"/>
                    <a:gd name="connsiteY17" fmla="*/ 200253 h 340652"/>
                    <a:gd name="connsiteX18" fmla="*/ 494159 w 499392"/>
                    <a:gd name="connsiteY18" fmla="*/ 175053 h 340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9392" h="340652">
                      <a:moveTo>
                        <a:pt x="494159" y="175053"/>
                      </a:moveTo>
                      <a:cubicBezTo>
                        <a:pt x="475258" y="132303"/>
                        <a:pt x="450059" y="93603"/>
                        <a:pt x="419008" y="58953"/>
                      </a:cubicBezTo>
                      <a:cubicBezTo>
                        <a:pt x="399659" y="37353"/>
                        <a:pt x="377609" y="18003"/>
                        <a:pt x="350159" y="6303"/>
                      </a:cubicBezTo>
                      <a:cubicBezTo>
                        <a:pt x="338459" y="1353"/>
                        <a:pt x="324959" y="-2697"/>
                        <a:pt x="293909" y="2253"/>
                      </a:cubicBezTo>
                      <a:cubicBezTo>
                        <a:pt x="319109" y="16653"/>
                        <a:pt x="328559" y="30153"/>
                        <a:pt x="337559" y="39603"/>
                      </a:cubicBezTo>
                      <a:cubicBezTo>
                        <a:pt x="363209" y="67503"/>
                        <a:pt x="384359" y="98103"/>
                        <a:pt x="392459" y="135903"/>
                      </a:cubicBezTo>
                      <a:cubicBezTo>
                        <a:pt x="396959" y="156603"/>
                        <a:pt x="387959" y="175053"/>
                        <a:pt x="372209" y="181353"/>
                      </a:cubicBezTo>
                      <a:cubicBezTo>
                        <a:pt x="353758" y="188553"/>
                        <a:pt x="342059" y="179553"/>
                        <a:pt x="333059" y="164253"/>
                      </a:cubicBezTo>
                      <a:cubicBezTo>
                        <a:pt x="329909" y="159303"/>
                        <a:pt x="326758" y="153003"/>
                        <a:pt x="319559" y="153903"/>
                      </a:cubicBezTo>
                      <a:cubicBezTo>
                        <a:pt x="311008" y="154803"/>
                        <a:pt x="309659" y="162903"/>
                        <a:pt x="309209" y="169203"/>
                      </a:cubicBezTo>
                      <a:cubicBezTo>
                        <a:pt x="305609" y="200703"/>
                        <a:pt x="285809" y="214203"/>
                        <a:pt x="256559" y="217803"/>
                      </a:cubicBezTo>
                      <a:cubicBezTo>
                        <a:pt x="202559" y="224103"/>
                        <a:pt x="149009" y="222303"/>
                        <a:pt x="96359" y="207453"/>
                      </a:cubicBezTo>
                      <a:cubicBezTo>
                        <a:pt x="88259" y="205203"/>
                        <a:pt x="81059" y="201603"/>
                        <a:pt x="72509" y="205653"/>
                      </a:cubicBezTo>
                      <a:cubicBezTo>
                        <a:pt x="40559" y="220053"/>
                        <a:pt x="-5341" y="305103"/>
                        <a:pt x="509" y="340653"/>
                      </a:cubicBezTo>
                      <a:cubicBezTo>
                        <a:pt x="19859" y="328503"/>
                        <a:pt x="30208" y="311403"/>
                        <a:pt x="59009" y="301953"/>
                      </a:cubicBezTo>
                      <a:cubicBezTo>
                        <a:pt x="62159" y="300603"/>
                        <a:pt x="65309" y="300153"/>
                        <a:pt x="68909" y="299253"/>
                      </a:cubicBezTo>
                      <a:cubicBezTo>
                        <a:pt x="162059" y="272703"/>
                        <a:pt x="257008" y="253803"/>
                        <a:pt x="351508" y="231753"/>
                      </a:cubicBezTo>
                      <a:cubicBezTo>
                        <a:pt x="399209" y="220503"/>
                        <a:pt x="446909" y="208353"/>
                        <a:pt x="495508" y="200253"/>
                      </a:cubicBezTo>
                      <a:cubicBezTo>
                        <a:pt x="503159" y="191253"/>
                        <a:pt x="497758" y="182703"/>
                        <a:pt x="494159" y="175053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reeform: Shape 146">
                <a:extLst>
                  <a:ext uri="{FF2B5EF4-FFF2-40B4-BE49-F238E27FC236}">
                    <a16:creationId xmlns:a16="http://schemas.microsoft.com/office/drawing/2014/main" id="{F80DBFC6-9075-48FD-9126-8734B12D4E4C}"/>
                  </a:ext>
                </a:extLst>
              </p:cNvPr>
              <p:cNvSpPr/>
              <p:nvPr/>
            </p:nvSpPr>
            <p:spPr>
              <a:xfrm>
                <a:off x="2063940" y="5747308"/>
                <a:ext cx="273881" cy="307612"/>
              </a:xfrm>
              <a:custGeom>
                <a:avLst/>
                <a:gdLst>
                  <a:gd name="connsiteX0" fmla="*/ 200825 w 216512"/>
                  <a:gd name="connsiteY0" fmla="*/ 243177 h 243177"/>
                  <a:gd name="connsiteX1" fmla="*/ 142775 w 216512"/>
                  <a:gd name="connsiteY1" fmla="*/ 133827 h 243177"/>
                  <a:gd name="connsiteX2" fmla="*/ 78875 w 216512"/>
                  <a:gd name="connsiteY2" fmla="*/ 69027 h 243177"/>
                  <a:gd name="connsiteX3" fmla="*/ 125 w 216512"/>
                  <a:gd name="connsiteY3" fmla="*/ 45177 h 243177"/>
                  <a:gd name="connsiteX4" fmla="*/ 12725 w 216512"/>
                  <a:gd name="connsiteY4" fmla="*/ 31677 h 243177"/>
                  <a:gd name="connsiteX5" fmla="*/ 68075 w 216512"/>
                  <a:gd name="connsiteY5" fmla="*/ 8727 h 243177"/>
                  <a:gd name="connsiteX6" fmla="*/ 86525 w 216512"/>
                  <a:gd name="connsiteY6" fmla="*/ 3777 h 243177"/>
                  <a:gd name="connsiteX7" fmla="*/ 98675 w 216512"/>
                  <a:gd name="connsiteY7" fmla="*/ 627 h 243177"/>
                  <a:gd name="connsiteX8" fmla="*/ 111275 w 216512"/>
                  <a:gd name="connsiteY8" fmla="*/ 1077 h 243177"/>
                  <a:gd name="connsiteX9" fmla="*/ 145025 w 216512"/>
                  <a:gd name="connsiteY9" fmla="*/ 24927 h 243177"/>
                  <a:gd name="connsiteX10" fmla="*/ 175625 w 216512"/>
                  <a:gd name="connsiteY10" fmla="*/ 83877 h 243177"/>
                  <a:gd name="connsiteX11" fmla="*/ 215225 w 216512"/>
                  <a:gd name="connsiteY11" fmla="*/ 204927 h 243177"/>
                  <a:gd name="connsiteX12" fmla="*/ 205775 w 216512"/>
                  <a:gd name="connsiteY12" fmla="*/ 242727 h 243177"/>
                  <a:gd name="connsiteX13" fmla="*/ 200825 w 216512"/>
                  <a:gd name="connsiteY13" fmla="*/ 243177 h 24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512" h="243177">
                    <a:moveTo>
                      <a:pt x="200825" y="243177"/>
                    </a:moveTo>
                    <a:cubicBezTo>
                      <a:pt x="190925" y="201777"/>
                      <a:pt x="166625" y="168027"/>
                      <a:pt x="142775" y="133827"/>
                    </a:cubicBezTo>
                    <a:cubicBezTo>
                      <a:pt x="125225" y="108627"/>
                      <a:pt x="103625" y="87477"/>
                      <a:pt x="78875" y="69027"/>
                    </a:cubicBezTo>
                    <a:cubicBezTo>
                      <a:pt x="61775" y="56427"/>
                      <a:pt x="10475" y="45177"/>
                      <a:pt x="125" y="45177"/>
                    </a:cubicBezTo>
                    <a:cubicBezTo>
                      <a:pt x="-1225" y="39327"/>
                      <a:pt x="8675" y="34377"/>
                      <a:pt x="12725" y="31677"/>
                    </a:cubicBezTo>
                    <a:cubicBezTo>
                      <a:pt x="29825" y="21327"/>
                      <a:pt x="49175" y="14577"/>
                      <a:pt x="68075" y="8727"/>
                    </a:cubicBezTo>
                    <a:cubicBezTo>
                      <a:pt x="74375" y="6927"/>
                      <a:pt x="80225" y="5127"/>
                      <a:pt x="86525" y="3777"/>
                    </a:cubicBezTo>
                    <a:cubicBezTo>
                      <a:pt x="90575" y="2877"/>
                      <a:pt x="94625" y="1977"/>
                      <a:pt x="98675" y="627"/>
                    </a:cubicBezTo>
                    <a:cubicBezTo>
                      <a:pt x="103175" y="-273"/>
                      <a:pt x="107225" y="-273"/>
                      <a:pt x="111275" y="1077"/>
                    </a:cubicBezTo>
                    <a:cubicBezTo>
                      <a:pt x="125675" y="4677"/>
                      <a:pt x="136475" y="13677"/>
                      <a:pt x="145025" y="24927"/>
                    </a:cubicBezTo>
                    <a:cubicBezTo>
                      <a:pt x="152225" y="35277"/>
                      <a:pt x="171575" y="73077"/>
                      <a:pt x="175625" y="83877"/>
                    </a:cubicBezTo>
                    <a:cubicBezTo>
                      <a:pt x="185525" y="105927"/>
                      <a:pt x="213425" y="192777"/>
                      <a:pt x="215225" y="204927"/>
                    </a:cubicBezTo>
                    <a:cubicBezTo>
                      <a:pt x="215675" y="218427"/>
                      <a:pt x="221075" y="233277"/>
                      <a:pt x="205775" y="242727"/>
                    </a:cubicBezTo>
                    <a:cubicBezTo>
                      <a:pt x="203975" y="243177"/>
                      <a:pt x="202625" y="243177"/>
                      <a:pt x="200825" y="243177"/>
                    </a:cubicBezTo>
                    <a:close/>
                  </a:path>
                </a:pathLst>
              </a:custGeom>
              <a:solidFill>
                <a:srgbClr val="FEFEFE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905D8E4-EB15-4EA3-8C43-E442DF6542D0}"/>
                </a:ext>
              </a:extLst>
            </p:cNvPr>
            <p:cNvGrpSpPr/>
            <p:nvPr/>
          </p:nvGrpSpPr>
          <p:grpSpPr>
            <a:xfrm>
              <a:off x="1567885" y="4162770"/>
              <a:ext cx="2076110" cy="1477328"/>
              <a:chOff x="3021553" y="4231522"/>
              <a:chExt cx="3075220" cy="2188279"/>
            </a:xfrm>
          </p:grpSpPr>
          <p:sp>
            <p:nvSpPr>
              <p:cNvPr id="13" name="Freeform: Shape 169">
                <a:extLst>
                  <a:ext uri="{FF2B5EF4-FFF2-40B4-BE49-F238E27FC236}">
                    <a16:creationId xmlns:a16="http://schemas.microsoft.com/office/drawing/2014/main" id="{88F4DB34-1E16-4194-BF4E-7E9013D33E90}"/>
                  </a:ext>
                </a:extLst>
              </p:cNvPr>
              <p:cNvSpPr/>
              <p:nvPr/>
            </p:nvSpPr>
            <p:spPr>
              <a:xfrm>
                <a:off x="3021553" y="5856257"/>
                <a:ext cx="2510902" cy="563544"/>
              </a:xfrm>
              <a:custGeom>
                <a:avLst/>
                <a:gdLst>
                  <a:gd name="connsiteX0" fmla="*/ 1075050 w 1984950"/>
                  <a:gd name="connsiteY0" fmla="*/ 445500 h 445500"/>
                  <a:gd name="connsiteX1" fmla="*/ 0 w 1984950"/>
                  <a:gd name="connsiteY1" fmla="*/ 440100 h 445500"/>
                  <a:gd name="connsiteX2" fmla="*/ 1154250 w 1984950"/>
                  <a:gd name="connsiteY2" fmla="*/ 0 h 445500"/>
                  <a:gd name="connsiteX3" fmla="*/ 1984950 w 1984950"/>
                  <a:gd name="connsiteY3" fmla="*/ 59400 h 44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4950" h="445500">
                    <a:moveTo>
                      <a:pt x="1075050" y="445500"/>
                    </a:moveTo>
                    <a:lnTo>
                      <a:pt x="0" y="440100"/>
                    </a:lnTo>
                    <a:lnTo>
                      <a:pt x="1154250" y="0"/>
                    </a:lnTo>
                    <a:lnTo>
                      <a:pt x="1984950" y="59400"/>
                    </a:lnTo>
                    <a:close/>
                  </a:path>
                </a:pathLst>
              </a:custGeom>
              <a:solidFill>
                <a:srgbClr val="949596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70">
                <a:extLst>
                  <a:ext uri="{FF2B5EF4-FFF2-40B4-BE49-F238E27FC236}">
                    <a16:creationId xmlns:a16="http://schemas.microsoft.com/office/drawing/2014/main" id="{9EEE9E6C-45A4-4F22-A599-2E0519B6D875}"/>
                  </a:ext>
                </a:extLst>
              </p:cNvPr>
              <p:cNvSpPr/>
              <p:nvPr/>
            </p:nvSpPr>
            <p:spPr>
              <a:xfrm>
                <a:off x="4393414" y="4232824"/>
                <a:ext cx="1703359" cy="2124929"/>
              </a:xfrm>
              <a:custGeom>
                <a:avLst/>
                <a:gdLst>
                  <a:gd name="connsiteX0" fmla="*/ 1143900 w 1346561"/>
                  <a:gd name="connsiteY0" fmla="*/ 1227127 h 1679826"/>
                  <a:gd name="connsiteX1" fmla="*/ 0 w 1346561"/>
                  <a:gd name="connsiteY1" fmla="*/ 1679826 h 1679826"/>
                  <a:gd name="connsiteX2" fmla="*/ 178650 w 1346561"/>
                  <a:gd name="connsiteY2" fmla="*/ 375726 h 1679826"/>
                  <a:gd name="connsiteX3" fmla="*/ 272700 w 1346561"/>
                  <a:gd name="connsiteY3" fmla="*/ 281676 h 1679826"/>
                  <a:gd name="connsiteX4" fmla="*/ 1224900 w 1346561"/>
                  <a:gd name="connsiteY4" fmla="*/ 32376 h 1679826"/>
                  <a:gd name="connsiteX5" fmla="*/ 1340550 w 1346561"/>
                  <a:gd name="connsiteY5" fmla="*/ 94926 h 1679826"/>
                  <a:gd name="connsiteX6" fmla="*/ 1143900 w 1346561"/>
                  <a:gd name="connsiteY6" fmla="*/ 1227127 h 167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561" h="1679826">
                    <a:moveTo>
                      <a:pt x="1143900" y="1227127"/>
                    </a:moveTo>
                    <a:lnTo>
                      <a:pt x="0" y="1679826"/>
                    </a:lnTo>
                    <a:lnTo>
                      <a:pt x="178650" y="375726"/>
                    </a:lnTo>
                    <a:cubicBezTo>
                      <a:pt x="178650" y="308226"/>
                      <a:pt x="204750" y="281676"/>
                      <a:pt x="272700" y="281676"/>
                    </a:cubicBezTo>
                    <a:lnTo>
                      <a:pt x="1224900" y="32376"/>
                    </a:lnTo>
                    <a:cubicBezTo>
                      <a:pt x="1327950" y="6276"/>
                      <a:pt x="1361700" y="-48624"/>
                      <a:pt x="1340550" y="94926"/>
                    </a:cubicBezTo>
                    <a:lnTo>
                      <a:pt x="1143900" y="1227127"/>
                    </a:lnTo>
                    <a:close/>
                  </a:path>
                </a:pathLst>
              </a:custGeom>
              <a:solidFill>
                <a:srgbClr val="D6D6E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71">
                <a:extLst>
                  <a:ext uri="{FF2B5EF4-FFF2-40B4-BE49-F238E27FC236}">
                    <a16:creationId xmlns:a16="http://schemas.microsoft.com/office/drawing/2014/main" id="{2A16CBC6-1F13-40A6-A38A-F1DA3032712D}"/>
                  </a:ext>
                </a:extLst>
              </p:cNvPr>
              <p:cNvSpPr/>
              <p:nvPr/>
            </p:nvSpPr>
            <p:spPr>
              <a:xfrm>
                <a:off x="4467984" y="4231522"/>
                <a:ext cx="1621467" cy="1528532"/>
              </a:xfrm>
              <a:custGeom>
                <a:avLst/>
                <a:gdLst>
                  <a:gd name="connsiteX0" fmla="*/ 1160100 w 1281823"/>
                  <a:gd name="connsiteY0" fmla="*/ 32505 h 1208355"/>
                  <a:gd name="connsiteX1" fmla="*/ 207900 w 1281823"/>
                  <a:gd name="connsiteY1" fmla="*/ 281805 h 1208355"/>
                  <a:gd name="connsiteX2" fmla="*/ 113850 w 1281823"/>
                  <a:gd name="connsiteY2" fmla="*/ 375855 h 1208355"/>
                  <a:gd name="connsiteX3" fmla="*/ 0 w 1281823"/>
                  <a:gd name="connsiteY3" fmla="*/ 1208355 h 1208355"/>
                  <a:gd name="connsiteX4" fmla="*/ 1280250 w 1281823"/>
                  <a:gd name="connsiteY4" fmla="*/ 60855 h 1208355"/>
                  <a:gd name="connsiteX5" fmla="*/ 1160100 w 1281823"/>
                  <a:gd name="connsiteY5" fmla="*/ 32505 h 120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823" h="1208355">
                    <a:moveTo>
                      <a:pt x="1160100" y="32505"/>
                    </a:moveTo>
                    <a:lnTo>
                      <a:pt x="207900" y="281805"/>
                    </a:lnTo>
                    <a:cubicBezTo>
                      <a:pt x="140400" y="281805"/>
                      <a:pt x="113850" y="307905"/>
                      <a:pt x="113850" y="375855"/>
                    </a:cubicBezTo>
                    <a:lnTo>
                      <a:pt x="0" y="1208355"/>
                    </a:lnTo>
                    <a:lnTo>
                      <a:pt x="1280250" y="60855"/>
                    </a:lnTo>
                    <a:cubicBezTo>
                      <a:pt x="1290150" y="-39045"/>
                      <a:pt x="1253700" y="8655"/>
                      <a:pt x="1160100" y="32505"/>
                    </a:cubicBezTo>
                    <a:close/>
                  </a:path>
                </a:pathLst>
              </a:custGeom>
              <a:solidFill>
                <a:srgbClr val="C4C4D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72">
                <a:extLst>
                  <a:ext uri="{FF2B5EF4-FFF2-40B4-BE49-F238E27FC236}">
                    <a16:creationId xmlns:a16="http://schemas.microsoft.com/office/drawing/2014/main" id="{0C88516C-6E09-4CCD-9CEA-F53762FC0268}"/>
                  </a:ext>
                </a:extLst>
              </p:cNvPr>
              <p:cNvSpPr/>
              <p:nvPr/>
            </p:nvSpPr>
            <p:spPr>
              <a:xfrm>
                <a:off x="3056847" y="5800472"/>
                <a:ext cx="2506348" cy="562973"/>
              </a:xfrm>
              <a:custGeom>
                <a:avLst/>
                <a:gdLst>
                  <a:gd name="connsiteX0" fmla="*/ 1071450 w 1981350"/>
                  <a:gd name="connsiteY0" fmla="*/ 445050 h 445049"/>
                  <a:gd name="connsiteX1" fmla="*/ 0 w 1981350"/>
                  <a:gd name="connsiteY1" fmla="*/ 389250 h 445049"/>
                  <a:gd name="connsiteX2" fmla="*/ 1150200 w 1981350"/>
                  <a:gd name="connsiteY2" fmla="*/ 0 h 445049"/>
                  <a:gd name="connsiteX3" fmla="*/ 1981350 w 1981350"/>
                  <a:gd name="connsiteY3" fmla="*/ 58950 h 44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1350" h="445049">
                    <a:moveTo>
                      <a:pt x="1071450" y="445050"/>
                    </a:moveTo>
                    <a:lnTo>
                      <a:pt x="0" y="389250"/>
                    </a:lnTo>
                    <a:lnTo>
                      <a:pt x="1150200" y="0"/>
                    </a:lnTo>
                    <a:lnTo>
                      <a:pt x="1981350" y="58950"/>
                    </a:lnTo>
                    <a:close/>
                  </a:path>
                </a:pathLst>
              </a:custGeom>
              <a:solidFill>
                <a:srgbClr val="D6D6E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73">
                <a:extLst>
                  <a:ext uri="{FF2B5EF4-FFF2-40B4-BE49-F238E27FC236}">
                    <a16:creationId xmlns:a16="http://schemas.microsoft.com/office/drawing/2014/main" id="{346381F1-7CF5-470A-978C-BD6720FDB3FA}"/>
                  </a:ext>
                </a:extLst>
              </p:cNvPr>
              <p:cNvSpPr/>
              <p:nvPr/>
            </p:nvSpPr>
            <p:spPr>
              <a:xfrm>
                <a:off x="3056847" y="5811857"/>
                <a:ext cx="1436183" cy="481005"/>
              </a:xfrm>
              <a:custGeom>
                <a:avLst/>
                <a:gdLst>
                  <a:gd name="connsiteX0" fmla="*/ 1135350 w 1135350"/>
                  <a:gd name="connsiteY0" fmla="*/ 0 h 380250"/>
                  <a:gd name="connsiteX1" fmla="*/ 1094850 w 1135350"/>
                  <a:gd name="connsiteY1" fmla="*/ 362250 h 380250"/>
                  <a:gd name="connsiteX2" fmla="*/ 0 w 1135350"/>
                  <a:gd name="connsiteY2" fmla="*/ 380250 h 38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5350" h="380250">
                    <a:moveTo>
                      <a:pt x="1135350" y="0"/>
                    </a:moveTo>
                    <a:lnTo>
                      <a:pt x="1094850" y="362250"/>
                    </a:lnTo>
                    <a:lnTo>
                      <a:pt x="0" y="380250"/>
                    </a:lnTo>
                    <a:close/>
                  </a:path>
                </a:pathLst>
              </a:custGeom>
              <a:solidFill>
                <a:srgbClr val="C4C4D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4">
                <a:extLst>
                  <a:ext uri="{FF2B5EF4-FFF2-40B4-BE49-F238E27FC236}">
                    <a16:creationId xmlns:a16="http://schemas.microsoft.com/office/drawing/2014/main" id="{47B60716-B518-46FA-824E-B34D9D311F12}"/>
                  </a:ext>
                </a:extLst>
              </p:cNvPr>
              <p:cNvSpPr/>
              <p:nvPr/>
            </p:nvSpPr>
            <p:spPr>
              <a:xfrm>
                <a:off x="3697237" y="5946196"/>
                <a:ext cx="776438" cy="306818"/>
              </a:xfrm>
              <a:custGeom>
                <a:avLst/>
                <a:gdLst>
                  <a:gd name="connsiteX0" fmla="*/ 613800 w 613800"/>
                  <a:gd name="connsiteY0" fmla="*/ 0 h 242550"/>
                  <a:gd name="connsiteX1" fmla="*/ 590850 w 613800"/>
                  <a:gd name="connsiteY1" fmla="*/ 229050 h 242550"/>
                  <a:gd name="connsiteX2" fmla="*/ 0 w 613800"/>
                  <a:gd name="connsiteY2" fmla="*/ 242550 h 24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3800" h="242550">
                    <a:moveTo>
                      <a:pt x="613800" y="0"/>
                    </a:moveTo>
                    <a:lnTo>
                      <a:pt x="590850" y="229050"/>
                    </a:lnTo>
                    <a:lnTo>
                      <a:pt x="0" y="242550"/>
                    </a:lnTo>
                    <a:close/>
                  </a:path>
                </a:pathLst>
              </a:custGeom>
              <a:solidFill>
                <a:srgbClr val="9599A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1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28273"/>
              </p:ext>
            </p:extLst>
          </p:nvPr>
        </p:nvGraphicFramePr>
        <p:xfrm>
          <a:off x="529143" y="1910991"/>
          <a:ext cx="11012616" cy="3901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119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751578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707045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117266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2048455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2831679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33673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Coupon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287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Coupon_id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Primary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unique id of Coupon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Amount_type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Type of Coupon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4403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status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Boolean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 This field defines Status of Category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Amount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The fields define </a:t>
                      </a:r>
                      <a:r>
                        <a:rPr lang="en-US" dirty="0" err="1" smtClean="0"/>
                        <a:t>Amt</a:t>
                      </a:r>
                      <a:r>
                        <a:rPr lang="en-US" dirty="0" smtClean="0"/>
                        <a:t> of Category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568112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Expiry_date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The Field define date of Category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898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87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618601"/>
              </p:ext>
            </p:extLst>
          </p:nvPr>
        </p:nvGraphicFramePr>
        <p:xfrm>
          <a:off x="529143" y="1910991"/>
          <a:ext cx="11012616" cy="3901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119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751578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707045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117266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2048455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2831679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33673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Delivery_address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287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Primary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unique id of Delivery address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User_id</a:t>
                      </a:r>
                      <a:r>
                        <a:rPr lang="en-US" dirty="0" smtClean="0"/>
                        <a:t>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is reference from User table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4403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Name of Delivery address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Address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Address of Delivery Address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568112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Mobile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mobile of delivery address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898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731463"/>
              </p:ext>
            </p:extLst>
          </p:nvPr>
        </p:nvGraphicFramePr>
        <p:xfrm>
          <a:off x="529143" y="1910991"/>
          <a:ext cx="11012616" cy="3901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119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751578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707045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117266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2048455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2831679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33673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Order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287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Primary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unique id of Order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User_id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is reference from User table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4403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Name of Order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Address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Address of Order 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568112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Mobile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mobile of Order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898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5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22212"/>
              </p:ext>
            </p:extLst>
          </p:nvPr>
        </p:nvGraphicFramePr>
        <p:xfrm>
          <a:off x="529143" y="1910991"/>
          <a:ext cx="11012616" cy="3261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119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751578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707045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117266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2048455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2831679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33673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Order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287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Coupon_codes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code of Order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 </a:t>
                      </a:r>
                      <a:r>
                        <a:rPr lang="en-US" dirty="0" err="1" smtClean="0"/>
                        <a:t>Coupon_amt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is defines </a:t>
                      </a:r>
                      <a:r>
                        <a:rPr lang="en-US" dirty="0" err="1" smtClean="0"/>
                        <a:t>amt</a:t>
                      </a:r>
                      <a:r>
                        <a:rPr lang="en-US" dirty="0" smtClean="0"/>
                        <a:t> of Order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4403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status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Boolean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Status of Order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  <a:tr h="533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Method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method of Order 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568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8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068931"/>
              </p:ext>
            </p:extLst>
          </p:nvPr>
        </p:nvGraphicFramePr>
        <p:xfrm>
          <a:off x="3850197" y="1147131"/>
          <a:ext cx="8132242" cy="497113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0855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293448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260564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865953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1512677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2091047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369601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Product_att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3696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829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unique id of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Product_att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829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is reference from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Producttable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5808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sizeof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Product_att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  <a:tr h="829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description of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product_att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637751"/>
                  </a:ext>
                </a:extLst>
              </a:tr>
              <a:tr h="5808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price of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product_att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1575"/>
                  </a:ext>
                </a:extLst>
              </a:tr>
              <a:tr h="5808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field defines Stock of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product_att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237567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41077" y="2610979"/>
            <a:ext cx="3402918" cy="3029119"/>
            <a:chOff x="241077" y="2610979"/>
            <a:chExt cx="3402918" cy="30291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7F62E4-B4F7-4D09-A060-BC06526DF8DB}"/>
                </a:ext>
              </a:extLst>
            </p:cNvPr>
            <p:cNvGrpSpPr/>
            <p:nvPr/>
          </p:nvGrpSpPr>
          <p:grpSpPr>
            <a:xfrm>
              <a:off x="241077" y="2610979"/>
              <a:ext cx="2222354" cy="2908063"/>
              <a:chOff x="504255" y="2118035"/>
              <a:chExt cx="3316520" cy="4339835"/>
            </a:xfrm>
          </p:grpSpPr>
          <p:sp>
            <p:nvSpPr>
              <p:cNvPr id="11" name="Freeform: Shape 131">
                <a:extLst>
                  <a:ext uri="{FF2B5EF4-FFF2-40B4-BE49-F238E27FC236}">
                    <a16:creationId xmlns:a16="http://schemas.microsoft.com/office/drawing/2014/main" id="{A9C317AD-4CB8-4364-A1A8-8156DE1E578D}"/>
                  </a:ext>
                </a:extLst>
              </p:cNvPr>
              <p:cNvSpPr/>
              <p:nvPr/>
            </p:nvSpPr>
            <p:spPr>
              <a:xfrm>
                <a:off x="521514" y="3587117"/>
                <a:ext cx="3299261" cy="2855212"/>
              </a:xfrm>
              <a:custGeom>
                <a:avLst/>
                <a:gdLst>
                  <a:gd name="connsiteX0" fmla="*/ 2601863 w 2608174"/>
                  <a:gd name="connsiteY0" fmla="*/ 1488729 h 2257139"/>
                  <a:gd name="connsiteX1" fmla="*/ 2598713 w 2608174"/>
                  <a:gd name="connsiteY1" fmla="*/ 1465329 h 2257139"/>
                  <a:gd name="connsiteX2" fmla="*/ 2501063 w 2608174"/>
                  <a:gd name="connsiteY2" fmla="*/ 1155279 h 2257139"/>
                  <a:gd name="connsiteX3" fmla="*/ 2437613 w 2608174"/>
                  <a:gd name="connsiteY3" fmla="*/ 1049529 h 2257139"/>
                  <a:gd name="connsiteX4" fmla="*/ 2371013 w 2608174"/>
                  <a:gd name="connsiteY4" fmla="*/ 932079 h 2257139"/>
                  <a:gd name="connsiteX5" fmla="*/ 2325113 w 2608174"/>
                  <a:gd name="connsiteY5" fmla="*/ 877629 h 2257139"/>
                  <a:gd name="connsiteX6" fmla="*/ 2275613 w 2608174"/>
                  <a:gd name="connsiteY6" fmla="*/ 806979 h 2257139"/>
                  <a:gd name="connsiteX7" fmla="*/ 2196863 w 2608174"/>
                  <a:gd name="connsiteY7" fmla="*/ 670179 h 2257139"/>
                  <a:gd name="connsiteX8" fmla="*/ 2145563 w 2608174"/>
                  <a:gd name="connsiteY8" fmla="*/ 558129 h 2257139"/>
                  <a:gd name="connsiteX9" fmla="*/ 2096963 w 2608174"/>
                  <a:gd name="connsiteY9" fmla="*/ 433929 h 2257139"/>
                  <a:gd name="connsiteX10" fmla="*/ 2057813 w 2608174"/>
                  <a:gd name="connsiteY10" fmla="*/ 312879 h 2257139"/>
                  <a:gd name="connsiteX11" fmla="*/ 2038463 w 2608174"/>
                  <a:gd name="connsiteY11" fmla="*/ 218829 h 2257139"/>
                  <a:gd name="connsiteX12" fmla="*/ 2011463 w 2608174"/>
                  <a:gd name="connsiteY12" fmla="*/ 88779 h 2257139"/>
                  <a:gd name="connsiteX13" fmla="*/ 1879613 w 2608174"/>
                  <a:gd name="connsiteY13" fmla="*/ 2379 h 2257139"/>
                  <a:gd name="connsiteX14" fmla="*/ 231263 w 2608174"/>
                  <a:gd name="connsiteY14" fmla="*/ 361029 h 2257139"/>
                  <a:gd name="connsiteX15" fmla="*/ 119213 w 2608174"/>
                  <a:gd name="connsiteY15" fmla="*/ 447429 h 2257139"/>
                  <a:gd name="connsiteX16" fmla="*/ 115613 w 2608174"/>
                  <a:gd name="connsiteY16" fmla="*/ 443379 h 2257139"/>
                  <a:gd name="connsiteX17" fmla="*/ 80513 w 2608174"/>
                  <a:gd name="connsiteY17" fmla="*/ 651729 h 2257139"/>
                  <a:gd name="connsiteX18" fmla="*/ 52613 w 2608174"/>
                  <a:gd name="connsiteY18" fmla="*/ 802479 h 2257139"/>
                  <a:gd name="connsiteX19" fmla="*/ 27863 w 2608174"/>
                  <a:gd name="connsiteY19" fmla="*/ 1013979 h 2257139"/>
                  <a:gd name="connsiteX20" fmla="*/ 22013 w 2608174"/>
                  <a:gd name="connsiteY20" fmla="*/ 1264179 h 2257139"/>
                  <a:gd name="connsiteX21" fmla="*/ 26063 w 2608174"/>
                  <a:gd name="connsiteY21" fmla="*/ 1686279 h 2257139"/>
                  <a:gd name="connsiteX22" fmla="*/ 16613 w 2608174"/>
                  <a:gd name="connsiteY22" fmla="*/ 1805079 h 2257139"/>
                  <a:gd name="connsiteX23" fmla="*/ 19313 w 2608174"/>
                  <a:gd name="connsiteY23" fmla="*/ 1863579 h 2257139"/>
                  <a:gd name="connsiteX24" fmla="*/ 33713 w 2608174"/>
                  <a:gd name="connsiteY24" fmla="*/ 1911729 h 2257139"/>
                  <a:gd name="connsiteX25" fmla="*/ 20663 w 2608174"/>
                  <a:gd name="connsiteY25" fmla="*/ 1965279 h 2257139"/>
                  <a:gd name="connsiteX26" fmla="*/ 3563 w 2608174"/>
                  <a:gd name="connsiteY26" fmla="*/ 2116479 h 2257139"/>
                  <a:gd name="connsiteX27" fmla="*/ 14363 w 2608174"/>
                  <a:gd name="connsiteY27" fmla="*/ 2245179 h 2257139"/>
                  <a:gd name="connsiteX28" fmla="*/ 131363 w 2608174"/>
                  <a:gd name="connsiteY28" fmla="*/ 2241129 h 2257139"/>
                  <a:gd name="connsiteX29" fmla="*/ 271313 w 2608174"/>
                  <a:gd name="connsiteY29" fmla="*/ 2210079 h 2257139"/>
                  <a:gd name="connsiteX30" fmla="*/ 707363 w 2608174"/>
                  <a:gd name="connsiteY30" fmla="*/ 2111979 h 2257139"/>
                  <a:gd name="connsiteX31" fmla="*/ 1808963 w 2608174"/>
                  <a:gd name="connsiteY31" fmla="*/ 1852329 h 2257139"/>
                  <a:gd name="connsiteX32" fmla="*/ 2550563 w 2608174"/>
                  <a:gd name="connsiteY32" fmla="*/ 1684479 h 2257139"/>
                  <a:gd name="connsiteX33" fmla="*/ 2582063 w 2608174"/>
                  <a:gd name="connsiteY33" fmla="*/ 1662429 h 2257139"/>
                  <a:gd name="connsiteX34" fmla="*/ 2594213 w 2608174"/>
                  <a:gd name="connsiteY34" fmla="*/ 1648479 h 2257139"/>
                  <a:gd name="connsiteX35" fmla="*/ 2601863 w 2608174"/>
                  <a:gd name="connsiteY35" fmla="*/ 1488729 h 2257139"/>
                  <a:gd name="connsiteX36" fmla="*/ 29663 w 2608174"/>
                  <a:gd name="connsiteY36" fmla="*/ 1160229 h 2257139"/>
                  <a:gd name="connsiteX37" fmla="*/ 29663 w 2608174"/>
                  <a:gd name="connsiteY37" fmla="*/ 1160229 h 2257139"/>
                  <a:gd name="connsiteX38" fmla="*/ 29663 w 2608174"/>
                  <a:gd name="connsiteY38" fmla="*/ 1159779 h 2257139"/>
                  <a:gd name="connsiteX39" fmla="*/ 29663 w 2608174"/>
                  <a:gd name="connsiteY39" fmla="*/ 1160229 h 2257139"/>
                  <a:gd name="connsiteX40" fmla="*/ 52613 w 2608174"/>
                  <a:gd name="connsiteY40" fmla="*/ 2251029 h 2257139"/>
                  <a:gd name="connsiteX41" fmla="*/ 52613 w 2608174"/>
                  <a:gd name="connsiteY41" fmla="*/ 2251029 h 2257139"/>
                  <a:gd name="connsiteX42" fmla="*/ 53063 w 2608174"/>
                  <a:gd name="connsiteY42" fmla="*/ 2250129 h 2257139"/>
                  <a:gd name="connsiteX43" fmla="*/ 54413 w 2608174"/>
                  <a:gd name="connsiteY43" fmla="*/ 2251029 h 2257139"/>
                  <a:gd name="connsiteX44" fmla="*/ 52613 w 2608174"/>
                  <a:gd name="connsiteY44" fmla="*/ 2251029 h 2257139"/>
                  <a:gd name="connsiteX45" fmla="*/ 52613 w 2608174"/>
                  <a:gd name="connsiteY45" fmla="*/ 2251029 h 2257139"/>
                  <a:gd name="connsiteX46" fmla="*/ 2029013 w 2608174"/>
                  <a:gd name="connsiteY46" fmla="*/ 1417179 h 2257139"/>
                  <a:gd name="connsiteX47" fmla="*/ 1971863 w 2608174"/>
                  <a:gd name="connsiteY47" fmla="*/ 1433379 h 2257139"/>
                  <a:gd name="connsiteX48" fmla="*/ 1966463 w 2608174"/>
                  <a:gd name="connsiteY48" fmla="*/ 1435629 h 2257139"/>
                  <a:gd name="connsiteX49" fmla="*/ 1938563 w 2608174"/>
                  <a:gd name="connsiteY49" fmla="*/ 1414929 h 2257139"/>
                  <a:gd name="connsiteX50" fmla="*/ 1929113 w 2608174"/>
                  <a:gd name="connsiteY50" fmla="*/ 1358679 h 2257139"/>
                  <a:gd name="connsiteX51" fmla="*/ 1925513 w 2608174"/>
                  <a:gd name="connsiteY51" fmla="*/ 1284879 h 2257139"/>
                  <a:gd name="connsiteX52" fmla="*/ 1927763 w 2608174"/>
                  <a:gd name="connsiteY52" fmla="*/ 1247979 h 2257139"/>
                  <a:gd name="connsiteX53" fmla="*/ 1939463 w 2608174"/>
                  <a:gd name="connsiteY53" fmla="*/ 1223679 h 2257139"/>
                  <a:gd name="connsiteX54" fmla="*/ 1952963 w 2608174"/>
                  <a:gd name="connsiteY54" fmla="*/ 1219629 h 2257139"/>
                  <a:gd name="connsiteX55" fmla="*/ 1958813 w 2608174"/>
                  <a:gd name="connsiteY55" fmla="*/ 1225929 h 2257139"/>
                  <a:gd name="connsiteX56" fmla="*/ 2033963 w 2608174"/>
                  <a:gd name="connsiteY56" fmla="*/ 1384779 h 2257139"/>
                  <a:gd name="connsiteX57" fmla="*/ 2034863 w 2608174"/>
                  <a:gd name="connsiteY57" fmla="*/ 1387479 h 2257139"/>
                  <a:gd name="connsiteX58" fmla="*/ 2029013 w 2608174"/>
                  <a:gd name="connsiteY58" fmla="*/ 1417179 h 2257139"/>
                  <a:gd name="connsiteX59" fmla="*/ 2208563 w 2608174"/>
                  <a:gd name="connsiteY59" fmla="*/ 1761879 h 2257139"/>
                  <a:gd name="connsiteX60" fmla="*/ 2208563 w 2608174"/>
                  <a:gd name="connsiteY60" fmla="*/ 1761879 h 2257139"/>
                  <a:gd name="connsiteX61" fmla="*/ 2208563 w 2608174"/>
                  <a:gd name="connsiteY61" fmla="*/ 1761879 h 2257139"/>
                  <a:gd name="connsiteX62" fmla="*/ 2208563 w 2608174"/>
                  <a:gd name="connsiteY62" fmla="*/ 1761879 h 2257139"/>
                  <a:gd name="connsiteX63" fmla="*/ 2379113 w 2608174"/>
                  <a:gd name="connsiteY63" fmla="*/ 1726779 h 2257139"/>
                  <a:gd name="connsiteX64" fmla="*/ 2379113 w 2608174"/>
                  <a:gd name="connsiteY64" fmla="*/ 1726779 h 2257139"/>
                  <a:gd name="connsiteX65" fmla="*/ 2379113 w 2608174"/>
                  <a:gd name="connsiteY65" fmla="*/ 1726779 h 2257139"/>
                  <a:gd name="connsiteX66" fmla="*/ 2379113 w 2608174"/>
                  <a:gd name="connsiteY66" fmla="*/ 1726779 h 2257139"/>
                  <a:gd name="connsiteX67" fmla="*/ 2379113 w 2608174"/>
                  <a:gd name="connsiteY67" fmla="*/ 1726779 h 2257139"/>
                  <a:gd name="connsiteX68" fmla="*/ 2590613 w 2608174"/>
                  <a:gd name="connsiteY68" fmla="*/ 1444629 h 2257139"/>
                  <a:gd name="connsiteX69" fmla="*/ 2590613 w 2608174"/>
                  <a:gd name="connsiteY69" fmla="*/ 1443729 h 2257139"/>
                  <a:gd name="connsiteX70" fmla="*/ 2591063 w 2608174"/>
                  <a:gd name="connsiteY70" fmla="*/ 1443729 h 2257139"/>
                  <a:gd name="connsiteX71" fmla="*/ 2590613 w 2608174"/>
                  <a:gd name="connsiteY71" fmla="*/ 1444629 h 225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08174" h="2257139">
                    <a:moveTo>
                      <a:pt x="2601863" y="1488729"/>
                    </a:moveTo>
                    <a:cubicBezTo>
                      <a:pt x="2600963" y="1480629"/>
                      <a:pt x="2599613" y="1472979"/>
                      <a:pt x="2598713" y="1465329"/>
                    </a:cubicBezTo>
                    <a:cubicBezTo>
                      <a:pt x="2585213" y="1359129"/>
                      <a:pt x="2556413" y="1247979"/>
                      <a:pt x="2501063" y="1155279"/>
                    </a:cubicBezTo>
                    <a:cubicBezTo>
                      <a:pt x="2479913" y="1120179"/>
                      <a:pt x="2459213" y="1084629"/>
                      <a:pt x="2437613" y="1049529"/>
                    </a:cubicBezTo>
                    <a:cubicBezTo>
                      <a:pt x="2422763" y="1025229"/>
                      <a:pt x="2371463" y="940629"/>
                      <a:pt x="2371013" y="932079"/>
                    </a:cubicBezTo>
                    <a:cubicBezTo>
                      <a:pt x="2370563" y="923529"/>
                      <a:pt x="2337713" y="889329"/>
                      <a:pt x="2325113" y="877629"/>
                    </a:cubicBezTo>
                    <a:cubicBezTo>
                      <a:pt x="2304863" y="858729"/>
                      <a:pt x="2290013" y="829929"/>
                      <a:pt x="2275613" y="806979"/>
                    </a:cubicBezTo>
                    <a:cubicBezTo>
                      <a:pt x="2247713" y="762429"/>
                      <a:pt x="2222063" y="716079"/>
                      <a:pt x="2196863" y="670179"/>
                    </a:cubicBezTo>
                    <a:cubicBezTo>
                      <a:pt x="2177063" y="634179"/>
                      <a:pt x="2159963" y="596829"/>
                      <a:pt x="2145563" y="558129"/>
                    </a:cubicBezTo>
                    <a:cubicBezTo>
                      <a:pt x="2130263" y="518079"/>
                      <a:pt x="2107763" y="475329"/>
                      <a:pt x="2096963" y="433929"/>
                    </a:cubicBezTo>
                    <a:cubicBezTo>
                      <a:pt x="2086613" y="392529"/>
                      <a:pt x="2066813" y="354729"/>
                      <a:pt x="2057813" y="312879"/>
                    </a:cubicBezTo>
                    <a:cubicBezTo>
                      <a:pt x="2051063" y="281829"/>
                      <a:pt x="2044763" y="250329"/>
                      <a:pt x="2038463" y="218829"/>
                    </a:cubicBezTo>
                    <a:cubicBezTo>
                      <a:pt x="2029463" y="175629"/>
                      <a:pt x="2020463" y="131979"/>
                      <a:pt x="2011463" y="88779"/>
                    </a:cubicBezTo>
                    <a:cubicBezTo>
                      <a:pt x="1998863" y="28479"/>
                      <a:pt x="1939913" y="-10221"/>
                      <a:pt x="1879613" y="2379"/>
                    </a:cubicBezTo>
                    <a:cubicBezTo>
                      <a:pt x="1879613" y="2379"/>
                      <a:pt x="259163" y="351579"/>
                      <a:pt x="231263" y="361029"/>
                    </a:cubicBezTo>
                    <a:cubicBezTo>
                      <a:pt x="184913" y="376329"/>
                      <a:pt x="130463" y="393429"/>
                      <a:pt x="119213" y="447429"/>
                    </a:cubicBezTo>
                    <a:cubicBezTo>
                      <a:pt x="117413" y="446529"/>
                      <a:pt x="116063" y="445629"/>
                      <a:pt x="115613" y="443379"/>
                    </a:cubicBezTo>
                    <a:cubicBezTo>
                      <a:pt x="102113" y="512679"/>
                      <a:pt x="71513" y="581529"/>
                      <a:pt x="80513" y="651729"/>
                    </a:cubicBezTo>
                    <a:cubicBezTo>
                      <a:pt x="88163" y="711579"/>
                      <a:pt x="63413" y="752079"/>
                      <a:pt x="52613" y="802479"/>
                    </a:cubicBezTo>
                    <a:cubicBezTo>
                      <a:pt x="40463" y="872229"/>
                      <a:pt x="34613" y="943329"/>
                      <a:pt x="27863" y="1013979"/>
                    </a:cubicBezTo>
                    <a:cubicBezTo>
                      <a:pt x="19313" y="1102179"/>
                      <a:pt x="18413" y="1175529"/>
                      <a:pt x="22013" y="1264179"/>
                    </a:cubicBezTo>
                    <a:cubicBezTo>
                      <a:pt x="27863" y="1398279"/>
                      <a:pt x="-23437" y="1558929"/>
                      <a:pt x="26063" y="1686279"/>
                    </a:cubicBezTo>
                    <a:cubicBezTo>
                      <a:pt x="41813" y="1726779"/>
                      <a:pt x="23813" y="1765479"/>
                      <a:pt x="16613" y="1805079"/>
                    </a:cubicBezTo>
                    <a:cubicBezTo>
                      <a:pt x="13013" y="1824879"/>
                      <a:pt x="11663" y="1844679"/>
                      <a:pt x="19313" y="1863579"/>
                    </a:cubicBezTo>
                    <a:cubicBezTo>
                      <a:pt x="26513" y="1882029"/>
                      <a:pt x="35063" y="1891929"/>
                      <a:pt x="33713" y="1911729"/>
                    </a:cubicBezTo>
                    <a:cubicBezTo>
                      <a:pt x="32363" y="1930179"/>
                      <a:pt x="26063" y="1947729"/>
                      <a:pt x="20663" y="1965279"/>
                    </a:cubicBezTo>
                    <a:cubicBezTo>
                      <a:pt x="5813" y="2014329"/>
                      <a:pt x="4013" y="2065629"/>
                      <a:pt x="3563" y="2116479"/>
                    </a:cubicBezTo>
                    <a:cubicBezTo>
                      <a:pt x="3563" y="2148429"/>
                      <a:pt x="-9487" y="2220429"/>
                      <a:pt x="14363" y="2245179"/>
                    </a:cubicBezTo>
                    <a:cubicBezTo>
                      <a:pt x="38663" y="2270829"/>
                      <a:pt x="99413" y="2248329"/>
                      <a:pt x="131363" y="2241129"/>
                    </a:cubicBezTo>
                    <a:cubicBezTo>
                      <a:pt x="178163" y="2230779"/>
                      <a:pt x="224513" y="2220429"/>
                      <a:pt x="271313" y="2210079"/>
                    </a:cubicBezTo>
                    <a:cubicBezTo>
                      <a:pt x="416663" y="2177679"/>
                      <a:pt x="562013" y="2144829"/>
                      <a:pt x="707363" y="2111979"/>
                    </a:cubicBezTo>
                    <a:cubicBezTo>
                      <a:pt x="891413" y="2070579"/>
                      <a:pt x="1622663" y="1895079"/>
                      <a:pt x="1808963" y="1852329"/>
                    </a:cubicBezTo>
                    <a:cubicBezTo>
                      <a:pt x="1960613" y="1817679"/>
                      <a:pt x="2542913" y="1687179"/>
                      <a:pt x="2550563" y="1684479"/>
                    </a:cubicBezTo>
                    <a:cubicBezTo>
                      <a:pt x="2562713" y="1679979"/>
                      <a:pt x="2573963" y="1673679"/>
                      <a:pt x="2582063" y="1662429"/>
                    </a:cubicBezTo>
                    <a:cubicBezTo>
                      <a:pt x="2586113" y="1657929"/>
                      <a:pt x="2590163" y="1653429"/>
                      <a:pt x="2594213" y="1648479"/>
                    </a:cubicBezTo>
                    <a:cubicBezTo>
                      <a:pt x="2614463" y="1601229"/>
                      <a:pt x="2608613" y="1542279"/>
                      <a:pt x="2601863" y="1488729"/>
                    </a:cubicBezTo>
                    <a:close/>
                    <a:moveTo>
                      <a:pt x="29663" y="1160229"/>
                    </a:moveTo>
                    <a:cubicBezTo>
                      <a:pt x="29663" y="1160229"/>
                      <a:pt x="29663" y="1160229"/>
                      <a:pt x="29663" y="1160229"/>
                    </a:cubicBezTo>
                    <a:cubicBezTo>
                      <a:pt x="29213" y="1160229"/>
                      <a:pt x="29663" y="1159779"/>
                      <a:pt x="29663" y="1159779"/>
                    </a:cubicBezTo>
                    <a:cubicBezTo>
                      <a:pt x="29663" y="1159779"/>
                      <a:pt x="29663" y="1160229"/>
                      <a:pt x="29663" y="1160229"/>
                    </a:cubicBezTo>
                    <a:close/>
                    <a:moveTo>
                      <a:pt x="52613" y="2251029"/>
                    </a:moveTo>
                    <a:cubicBezTo>
                      <a:pt x="52613" y="2251029"/>
                      <a:pt x="52613" y="2251029"/>
                      <a:pt x="52613" y="2251029"/>
                    </a:cubicBezTo>
                    <a:lnTo>
                      <a:pt x="53063" y="2250129"/>
                    </a:lnTo>
                    <a:cubicBezTo>
                      <a:pt x="53513" y="2250579"/>
                      <a:pt x="53963" y="2250579"/>
                      <a:pt x="54413" y="2251029"/>
                    </a:cubicBezTo>
                    <a:cubicBezTo>
                      <a:pt x="53513" y="2251029"/>
                      <a:pt x="53063" y="2251029"/>
                      <a:pt x="52613" y="2251029"/>
                    </a:cubicBezTo>
                    <a:cubicBezTo>
                      <a:pt x="52613" y="2251029"/>
                      <a:pt x="52613" y="2251029"/>
                      <a:pt x="52613" y="2251029"/>
                    </a:cubicBezTo>
                    <a:close/>
                    <a:moveTo>
                      <a:pt x="2029013" y="1417179"/>
                    </a:moveTo>
                    <a:cubicBezTo>
                      <a:pt x="2010113" y="1422579"/>
                      <a:pt x="1990763" y="1427979"/>
                      <a:pt x="1971863" y="1433379"/>
                    </a:cubicBezTo>
                    <a:cubicBezTo>
                      <a:pt x="1970063" y="1433829"/>
                      <a:pt x="1968263" y="1434729"/>
                      <a:pt x="1966463" y="1435629"/>
                    </a:cubicBezTo>
                    <a:cubicBezTo>
                      <a:pt x="1946663" y="1448229"/>
                      <a:pt x="1942163" y="1430679"/>
                      <a:pt x="1938563" y="1414929"/>
                    </a:cubicBezTo>
                    <a:cubicBezTo>
                      <a:pt x="1934513" y="1396479"/>
                      <a:pt x="1931363" y="1377579"/>
                      <a:pt x="1929113" y="1358679"/>
                    </a:cubicBezTo>
                    <a:cubicBezTo>
                      <a:pt x="1926413" y="1333929"/>
                      <a:pt x="1925063" y="1309629"/>
                      <a:pt x="1925513" y="1284879"/>
                    </a:cubicBezTo>
                    <a:cubicBezTo>
                      <a:pt x="1925963" y="1273629"/>
                      <a:pt x="1924163" y="1258779"/>
                      <a:pt x="1927763" y="1247979"/>
                    </a:cubicBezTo>
                    <a:cubicBezTo>
                      <a:pt x="1930463" y="1239879"/>
                      <a:pt x="1935863" y="1231779"/>
                      <a:pt x="1939463" y="1223679"/>
                    </a:cubicBezTo>
                    <a:cubicBezTo>
                      <a:pt x="1942163" y="1216929"/>
                      <a:pt x="1946663" y="1215579"/>
                      <a:pt x="1952963" y="1219629"/>
                    </a:cubicBezTo>
                    <a:cubicBezTo>
                      <a:pt x="1955213" y="1220979"/>
                      <a:pt x="1957463" y="1223229"/>
                      <a:pt x="1958813" y="1225929"/>
                    </a:cubicBezTo>
                    <a:cubicBezTo>
                      <a:pt x="1987613" y="1277229"/>
                      <a:pt x="2019563" y="1327179"/>
                      <a:pt x="2033963" y="1384779"/>
                    </a:cubicBezTo>
                    <a:cubicBezTo>
                      <a:pt x="2034413" y="1385679"/>
                      <a:pt x="2034413" y="1386579"/>
                      <a:pt x="2034863" y="1387479"/>
                    </a:cubicBezTo>
                    <a:cubicBezTo>
                      <a:pt x="2039813" y="1398279"/>
                      <a:pt x="2049263" y="1409979"/>
                      <a:pt x="2029013" y="1417179"/>
                    </a:cubicBezTo>
                    <a:close/>
                    <a:moveTo>
                      <a:pt x="2208563" y="1761879"/>
                    </a:moveTo>
                    <a:cubicBezTo>
                      <a:pt x="2208563" y="1761879"/>
                      <a:pt x="2208563" y="1761879"/>
                      <a:pt x="2208563" y="1761879"/>
                    </a:cubicBezTo>
                    <a:cubicBezTo>
                      <a:pt x="2208563" y="1761879"/>
                      <a:pt x="2208563" y="1762329"/>
                      <a:pt x="2208563" y="1761879"/>
                    </a:cubicBezTo>
                    <a:cubicBezTo>
                      <a:pt x="2208563" y="1762329"/>
                      <a:pt x="2208563" y="1761879"/>
                      <a:pt x="2208563" y="1761879"/>
                    </a:cubicBezTo>
                    <a:close/>
                    <a:moveTo>
                      <a:pt x="2379113" y="1726779"/>
                    </a:moveTo>
                    <a:lnTo>
                      <a:pt x="2379113" y="1726779"/>
                    </a:lnTo>
                    <a:cubicBezTo>
                      <a:pt x="2379113" y="1726779"/>
                      <a:pt x="2379113" y="1726779"/>
                      <a:pt x="2379113" y="1726779"/>
                    </a:cubicBezTo>
                    <a:cubicBezTo>
                      <a:pt x="2379113" y="1726779"/>
                      <a:pt x="2379113" y="1726779"/>
                      <a:pt x="2379113" y="1726779"/>
                    </a:cubicBezTo>
                    <a:cubicBezTo>
                      <a:pt x="2379113" y="1726779"/>
                      <a:pt x="2379113" y="1726779"/>
                      <a:pt x="2379113" y="1726779"/>
                    </a:cubicBezTo>
                    <a:close/>
                    <a:moveTo>
                      <a:pt x="2590613" y="1444629"/>
                    </a:moveTo>
                    <a:cubicBezTo>
                      <a:pt x="2590613" y="1444179"/>
                      <a:pt x="2590613" y="1444179"/>
                      <a:pt x="2590613" y="1443729"/>
                    </a:cubicBezTo>
                    <a:cubicBezTo>
                      <a:pt x="2590613" y="1443729"/>
                      <a:pt x="2590613" y="1443729"/>
                      <a:pt x="2591063" y="1443729"/>
                    </a:cubicBezTo>
                    <a:cubicBezTo>
                      <a:pt x="2590613" y="1443729"/>
                      <a:pt x="2590613" y="1444179"/>
                      <a:pt x="2590613" y="1444629"/>
                    </a:cubicBezTo>
                    <a:close/>
                  </a:path>
                </a:pathLst>
              </a:custGeom>
              <a:solidFill>
                <a:srgbClr val="4D403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32">
                <a:extLst>
                  <a:ext uri="{FF2B5EF4-FFF2-40B4-BE49-F238E27FC236}">
                    <a16:creationId xmlns:a16="http://schemas.microsoft.com/office/drawing/2014/main" id="{506083A8-48D8-4313-AF1B-45CFB41BC31E}"/>
                  </a:ext>
                </a:extLst>
              </p:cNvPr>
              <p:cNvSpPr/>
              <p:nvPr/>
            </p:nvSpPr>
            <p:spPr>
              <a:xfrm>
                <a:off x="504255" y="3979477"/>
                <a:ext cx="1440380" cy="2478393"/>
              </a:xfrm>
              <a:custGeom>
                <a:avLst/>
                <a:gdLst>
                  <a:gd name="connsiteX0" fmla="*/ 1118358 w 1138668"/>
                  <a:gd name="connsiteY0" fmla="*/ 1243355 h 1959251"/>
                  <a:gd name="connsiteX1" fmla="*/ 1103508 w 1138668"/>
                  <a:gd name="connsiteY1" fmla="*/ 992255 h 1959251"/>
                  <a:gd name="connsiteX2" fmla="*/ 1085508 w 1138668"/>
                  <a:gd name="connsiteY2" fmla="*/ 825755 h 1959251"/>
                  <a:gd name="connsiteX3" fmla="*/ 1044108 w 1138668"/>
                  <a:gd name="connsiteY3" fmla="*/ 532805 h 1959251"/>
                  <a:gd name="connsiteX4" fmla="*/ 951858 w 1138668"/>
                  <a:gd name="connsiteY4" fmla="*/ 166955 h 1959251"/>
                  <a:gd name="connsiteX5" fmla="*/ 939708 w 1138668"/>
                  <a:gd name="connsiteY5" fmla="*/ 151655 h 1959251"/>
                  <a:gd name="connsiteX6" fmla="*/ 918108 w 1138668"/>
                  <a:gd name="connsiteY6" fmla="*/ 190805 h 1959251"/>
                  <a:gd name="connsiteX7" fmla="*/ 981108 w 1138668"/>
                  <a:gd name="connsiteY7" fmla="*/ 556205 h 1959251"/>
                  <a:gd name="connsiteX8" fmla="*/ 1010808 w 1138668"/>
                  <a:gd name="connsiteY8" fmla="*/ 951305 h 1959251"/>
                  <a:gd name="connsiteX9" fmla="*/ 977508 w 1138668"/>
                  <a:gd name="connsiteY9" fmla="*/ 1159205 h 1959251"/>
                  <a:gd name="connsiteX10" fmla="*/ 940608 w 1138668"/>
                  <a:gd name="connsiteY10" fmla="*/ 1235705 h 1959251"/>
                  <a:gd name="connsiteX11" fmla="*/ 907758 w 1138668"/>
                  <a:gd name="connsiteY11" fmla="*/ 1254605 h 1959251"/>
                  <a:gd name="connsiteX12" fmla="*/ 884808 w 1138668"/>
                  <a:gd name="connsiteY12" fmla="*/ 1224005 h 1959251"/>
                  <a:gd name="connsiteX13" fmla="*/ 874908 w 1138668"/>
                  <a:gd name="connsiteY13" fmla="*/ 1155155 h 1959251"/>
                  <a:gd name="connsiteX14" fmla="*/ 856458 w 1138668"/>
                  <a:gd name="connsiteY14" fmla="*/ 1008455 h 1959251"/>
                  <a:gd name="connsiteX15" fmla="*/ 820908 w 1138668"/>
                  <a:gd name="connsiteY15" fmla="*/ 913055 h 1959251"/>
                  <a:gd name="connsiteX16" fmla="*/ 681408 w 1138668"/>
                  <a:gd name="connsiteY16" fmla="*/ 1120505 h 1959251"/>
                  <a:gd name="connsiteX17" fmla="*/ 622908 w 1138668"/>
                  <a:gd name="connsiteY17" fmla="*/ 1231205 h 1959251"/>
                  <a:gd name="connsiteX18" fmla="*/ 571158 w 1138668"/>
                  <a:gd name="connsiteY18" fmla="*/ 1261355 h 1959251"/>
                  <a:gd name="connsiteX19" fmla="*/ 534708 w 1138668"/>
                  <a:gd name="connsiteY19" fmla="*/ 1214105 h 1959251"/>
                  <a:gd name="connsiteX20" fmla="*/ 513558 w 1138668"/>
                  <a:gd name="connsiteY20" fmla="*/ 1099355 h 1959251"/>
                  <a:gd name="connsiteX21" fmla="*/ 502758 w 1138668"/>
                  <a:gd name="connsiteY21" fmla="*/ 1017005 h 1959251"/>
                  <a:gd name="connsiteX22" fmla="*/ 459558 w 1138668"/>
                  <a:gd name="connsiteY22" fmla="*/ 1000805 h 1959251"/>
                  <a:gd name="connsiteX23" fmla="*/ 430758 w 1138668"/>
                  <a:gd name="connsiteY23" fmla="*/ 1025555 h 1959251"/>
                  <a:gd name="connsiteX24" fmla="*/ 307908 w 1138668"/>
                  <a:gd name="connsiteY24" fmla="*/ 1210505 h 1959251"/>
                  <a:gd name="connsiteX25" fmla="*/ 260658 w 1138668"/>
                  <a:gd name="connsiteY25" fmla="*/ 1372955 h 1959251"/>
                  <a:gd name="connsiteX26" fmla="*/ 296208 w 1138668"/>
                  <a:gd name="connsiteY26" fmla="*/ 1399505 h 1959251"/>
                  <a:gd name="connsiteX27" fmla="*/ 341208 w 1138668"/>
                  <a:gd name="connsiteY27" fmla="*/ 1377005 h 1959251"/>
                  <a:gd name="connsiteX28" fmla="*/ 455508 w 1138668"/>
                  <a:gd name="connsiteY28" fmla="*/ 1294205 h 1959251"/>
                  <a:gd name="connsiteX29" fmla="*/ 472158 w 1138668"/>
                  <a:gd name="connsiteY29" fmla="*/ 1287455 h 1959251"/>
                  <a:gd name="connsiteX30" fmla="*/ 473508 w 1138668"/>
                  <a:gd name="connsiteY30" fmla="*/ 1306355 h 1959251"/>
                  <a:gd name="connsiteX31" fmla="*/ 424908 w 1138668"/>
                  <a:gd name="connsiteY31" fmla="*/ 1390055 h 1959251"/>
                  <a:gd name="connsiteX32" fmla="*/ 342558 w 1138668"/>
                  <a:gd name="connsiteY32" fmla="*/ 1448105 h 1959251"/>
                  <a:gd name="connsiteX33" fmla="*/ 286308 w 1138668"/>
                  <a:gd name="connsiteY33" fmla="*/ 1476005 h 1959251"/>
                  <a:gd name="connsiteX34" fmla="*/ 178758 w 1138668"/>
                  <a:gd name="connsiteY34" fmla="*/ 1515155 h 1959251"/>
                  <a:gd name="connsiteX35" fmla="*/ 96408 w 1138668"/>
                  <a:gd name="connsiteY35" fmla="*/ 1460255 h 1959251"/>
                  <a:gd name="connsiteX36" fmla="*/ 105858 w 1138668"/>
                  <a:gd name="connsiteY36" fmla="*/ 1336055 h 1959251"/>
                  <a:gd name="connsiteX37" fmla="*/ 185058 w 1138668"/>
                  <a:gd name="connsiteY37" fmla="*/ 1201505 h 1959251"/>
                  <a:gd name="connsiteX38" fmla="*/ 330858 w 1138668"/>
                  <a:gd name="connsiteY38" fmla="*/ 1075955 h 1959251"/>
                  <a:gd name="connsiteX39" fmla="*/ 342108 w 1138668"/>
                  <a:gd name="connsiteY39" fmla="*/ 1053455 h 1959251"/>
                  <a:gd name="connsiteX40" fmla="*/ 320058 w 1138668"/>
                  <a:gd name="connsiteY40" fmla="*/ 1040855 h 1959251"/>
                  <a:gd name="connsiteX41" fmla="*/ 273258 w 1138668"/>
                  <a:gd name="connsiteY41" fmla="*/ 1035455 h 1959251"/>
                  <a:gd name="connsiteX42" fmla="*/ 166608 w 1138668"/>
                  <a:gd name="connsiteY42" fmla="*/ 1011155 h 1959251"/>
                  <a:gd name="connsiteX43" fmla="*/ 73458 w 1138668"/>
                  <a:gd name="connsiteY43" fmla="*/ 872105 h 1959251"/>
                  <a:gd name="connsiteX44" fmla="*/ 100458 w 1138668"/>
                  <a:gd name="connsiteY44" fmla="*/ 897755 h 1959251"/>
                  <a:gd name="connsiteX45" fmla="*/ 158508 w 1138668"/>
                  <a:gd name="connsiteY45" fmla="*/ 966155 h 1959251"/>
                  <a:gd name="connsiteX46" fmla="*/ 188208 w 1138668"/>
                  <a:gd name="connsiteY46" fmla="*/ 985955 h 1959251"/>
                  <a:gd name="connsiteX47" fmla="*/ 219708 w 1138668"/>
                  <a:gd name="connsiteY47" fmla="*/ 960305 h 1959251"/>
                  <a:gd name="connsiteX48" fmla="*/ 209358 w 1138668"/>
                  <a:gd name="connsiteY48" fmla="*/ 933305 h 1959251"/>
                  <a:gd name="connsiteX49" fmla="*/ 181458 w 1138668"/>
                  <a:gd name="connsiteY49" fmla="*/ 884705 h 1959251"/>
                  <a:gd name="connsiteX50" fmla="*/ 109008 w 1138668"/>
                  <a:gd name="connsiteY50" fmla="*/ 653405 h 1959251"/>
                  <a:gd name="connsiteX51" fmla="*/ 117108 w 1138668"/>
                  <a:gd name="connsiteY51" fmla="*/ 427055 h 1959251"/>
                  <a:gd name="connsiteX52" fmla="*/ 155808 w 1138668"/>
                  <a:gd name="connsiteY52" fmla="*/ 238055 h 1959251"/>
                  <a:gd name="connsiteX53" fmla="*/ 179208 w 1138668"/>
                  <a:gd name="connsiteY53" fmla="*/ 205655 h 1959251"/>
                  <a:gd name="connsiteX54" fmla="*/ 205308 w 1138668"/>
                  <a:gd name="connsiteY54" fmla="*/ 235355 h 1959251"/>
                  <a:gd name="connsiteX55" fmla="*/ 235008 w 1138668"/>
                  <a:gd name="connsiteY55" fmla="*/ 341105 h 1959251"/>
                  <a:gd name="connsiteX56" fmla="*/ 250308 w 1138668"/>
                  <a:gd name="connsiteY56" fmla="*/ 369455 h 1959251"/>
                  <a:gd name="connsiteX57" fmla="*/ 260658 w 1138668"/>
                  <a:gd name="connsiteY57" fmla="*/ 312755 h 1959251"/>
                  <a:gd name="connsiteX58" fmla="*/ 365958 w 1138668"/>
                  <a:gd name="connsiteY58" fmla="*/ 120155 h 1959251"/>
                  <a:gd name="connsiteX59" fmla="*/ 420408 w 1138668"/>
                  <a:gd name="connsiteY59" fmla="*/ 80105 h 1959251"/>
                  <a:gd name="connsiteX60" fmla="*/ 421758 w 1138668"/>
                  <a:gd name="connsiteY60" fmla="*/ 75605 h 1959251"/>
                  <a:gd name="connsiteX61" fmla="*/ 422208 w 1138668"/>
                  <a:gd name="connsiteY61" fmla="*/ 73805 h 1959251"/>
                  <a:gd name="connsiteX62" fmla="*/ 422208 w 1138668"/>
                  <a:gd name="connsiteY62" fmla="*/ 29255 h 1959251"/>
                  <a:gd name="connsiteX63" fmla="*/ 421758 w 1138668"/>
                  <a:gd name="connsiteY63" fmla="*/ 25205 h 1959251"/>
                  <a:gd name="connsiteX64" fmla="*/ 417258 w 1138668"/>
                  <a:gd name="connsiteY64" fmla="*/ 3605 h 1959251"/>
                  <a:gd name="connsiteX65" fmla="*/ 347058 w 1138668"/>
                  <a:gd name="connsiteY65" fmla="*/ 15305 h 1959251"/>
                  <a:gd name="connsiteX66" fmla="*/ 201708 w 1138668"/>
                  <a:gd name="connsiteY66" fmla="*/ 55805 h 1959251"/>
                  <a:gd name="connsiteX67" fmla="*/ 130158 w 1138668"/>
                  <a:gd name="connsiteY67" fmla="*/ 103055 h 1959251"/>
                  <a:gd name="connsiteX68" fmla="*/ 108558 w 1138668"/>
                  <a:gd name="connsiteY68" fmla="*/ 183605 h 1959251"/>
                  <a:gd name="connsiteX69" fmla="*/ 100908 w 1138668"/>
                  <a:gd name="connsiteY69" fmla="*/ 213305 h 1959251"/>
                  <a:gd name="connsiteX70" fmla="*/ 88308 w 1138668"/>
                  <a:gd name="connsiteY70" fmla="*/ 294755 h 1959251"/>
                  <a:gd name="connsiteX71" fmla="*/ 71658 w 1138668"/>
                  <a:gd name="connsiteY71" fmla="*/ 383405 h 1959251"/>
                  <a:gd name="connsiteX72" fmla="*/ 37008 w 1138668"/>
                  <a:gd name="connsiteY72" fmla="*/ 676355 h 1959251"/>
                  <a:gd name="connsiteX73" fmla="*/ 22608 w 1138668"/>
                  <a:gd name="connsiteY73" fmla="*/ 825305 h 1959251"/>
                  <a:gd name="connsiteX74" fmla="*/ 30258 w 1138668"/>
                  <a:gd name="connsiteY74" fmla="*/ 972455 h 1959251"/>
                  <a:gd name="connsiteX75" fmla="*/ 19908 w 1138668"/>
                  <a:gd name="connsiteY75" fmla="*/ 1148855 h 1959251"/>
                  <a:gd name="connsiteX76" fmla="*/ 15858 w 1138668"/>
                  <a:gd name="connsiteY76" fmla="*/ 1309505 h 1959251"/>
                  <a:gd name="connsiteX77" fmla="*/ 31158 w 1138668"/>
                  <a:gd name="connsiteY77" fmla="*/ 1397255 h 1959251"/>
                  <a:gd name="connsiteX78" fmla="*/ 19908 w 1138668"/>
                  <a:gd name="connsiteY78" fmla="*/ 1490855 h 1959251"/>
                  <a:gd name="connsiteX79" fmla="*/ 30258 w 1138668"/>
                  <a:gd name="connsiteY79" fmla="*/ 1581755 h 1959251"/>
                  <a:gd name="connsiteX80" fmla="*/ 15408 w 1138668"/>
                  <a:gd name="connsiteY80" fmla="*/ 1667255 h 1959251"/>
                  <a:gd name="connsiteX81" fmla="*/ 3708 w 1138668"/>
                  <a:gd name="connsiteY81" fmla="*/ 1831055 h 1959251"/>
                  <a:gd name="connsiteX82" fmla="*/ 8658 w 1138668"/>
                  <a:gd name="connsiteY82" fmla="*/ 1935005 h 1959251"/>
                  <a:gd name="connsiteX83" fmla="*/ 78408 w 1138668"/>
                  <a:gd name="connsiteY83" fmla="*/ 1955255 h 1959251"/>
                  <a:gd name="connsiteX84" fmla="*/ 222858 w 1138668"/>
                  <a:gd name="connsiteY84" fmla="*/ 1897655 h 1959251"/>
                  <a:gd name="connsiteX85" fmla="*/ 788058 w 1138668"/>
                  <a:gd name="connsiteY85" fmla="*/ 1727555 h 1959251"/>
                  <a:gd name="connsiteX86" fmla="*/ 1138608 w 1138668"/>
                  <a:gd name="connsiteY86" fmla="*/ 1663655 h 1959251"/>
                  <a:gd name="connsiteX87" fmla="*/ 1118358 w 1138668"/>
                  <a:gd name="connsiteY87" fmla="*/ 1243355 h 195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38668" h="1959251">
                    <a:moveTo>
                      <a:pt x="1118358" y="1243355"/>
                    </a:moveTo>
                    <a:cubicBezTo>
                      <a:pt x="1119258" y="1159205"/>
                      <a:pt x="1108458" y="1075955"/>
                      <a:pt x="1103508" y="992255"/>
                    </a:cubicBezTo>
                    <a:cubicBezTo>
                      <a:pt x="1096758" y="936905"/>
                      <a:pt x="1090458" y="881555"/>
                      <a:pt x="1085508" y="825755"/>
                    </a:cubicBezTo>
                    <a:cubicBezTo>
                      <a:pt x="1080558" y="803255"/>
                      <a:pt x="1039608" y="545405"/>
                      <a:pt x="1044108" y="532805"/>
                    </a:cubicBezTo>
                    <a:cubicBezTo>
                      <a:pt x="1042308" y="499055"/>
                      <a:pt x="971658" y="230855"/>
                      <a:pt x="951858" y="166955"/>
                    </a:cubicBezTo>
                    <a:cubicBezTo>
                      <a:pt x="950058" y="160655"/>
                      <a:pt x="946458" y="154805"/>
                      <a:pt x="939708" y="151655"/>
                    </a:cubicBezTo>
                    <a:cubicBezTo>
                      <a:pt x="917658" y="156605"/>
                      <a:pt x="919458" y="174605"/>
                      <a:pt x="918108" y="190805"/>
                    </a:cubicBezTo>
                    <a:cubicBezTo>
                      <a:pt x="938808" y="312755"/>
                      <a:pt x="963558" y="433805"/>
                      <a:pt x="981108" y="556205"/>
                    </a:cubicBezTo>
                    <a:cubicBezTo>
                      <a:pt x="999558" y="687155"/>
                      <a:pt x="1019358" y="818105"/>
                      <a:pt x="1010808" y="951305"/>
                    </a:cubicBezTo>
                    <a:cubicBezTo>
                      <a:pt x="1006308" y="1021955"/>
                      <a:pt x="997758" y="1091255"/>
                      <a:pt x="977508" y="1159205"/>
                    </a:cubicBezTo>
                    <a:cubicBezTo>
                      <a:pt x="969408" y="1186655"/>
                      <a:pt x="958608" y="1212755"/>
                      <a:pt x="940608" y="1235705"/>
                    </a:cubicBezTo>
                    <a:cubicBezTo>
                      <a:pt x="932058" y="1246505"/>
                      <a:pt x="923058" y="1258205"/>
                      <a:pt x="907758" y="1254605"/>
                    </a:cubicBezTo>
                    <a:cubicBezTo>
                      <a:pt x="892908" y="1251455"/>
                      <a:pt x="887958" y="1237505"/>
                      <a:pt x="884808" y="1224005"/>
                    </a:cubicBezTo>
                    <a:cubicBezTo>
                      <a:pt x="879408" y="1201505"/>
                      <a:pt x="877158" y="1178555"/>
                      <a:pt x="874908" y="1155155"/>
                    </a:cubicBezTo>
                    <a:cubicBezTo>
                      <a:pt x="870858" y="1106105"/>
                      <a:pt x="868158" y="1056605"/>
                      <a:pt x="856458" y="1008455"/>
                    </a:cubicBezTo>
                    <a:cubicBezTo>
                      <a:pt x="848808" y="976955"/>
                      <a:pt x="837108" y="946805"/>
                      <a:pt x="820908" y="913055"/>
                    </a:cubicBezTo>
                    <a:cubicBezTo>
                      <a:pt x="809658" y="935555"/>
                      <a:pt x="684108" y="1112855"/>
                      <a:pt x="681408" y="1120505"/>
                    </a:cubicBezTo>
                    <a:cubicBezTo>
                      <a:pt x="667458" y="1160555"/>
                      <a:pt x="649908" y="1198355"/>
                      <a:pt x="622908" y="1231205"/>
                    </a:cubicBezTo>
                    <a:cubicBezTo>
                      <a:pt x="609408" y="1247405"/>
                      <a:pt x="594558" y="1264955"/>
                      <a:pt x="571158" y="1261355"/>
                    </a:cubicBezTo>
                    <a:cubicBezTo>
                      <a:pt x="546858" y="1257305"/>
                      <a:pt x="541008" y="1233905"/>
                      <a:pt x="534708" y="1214105"/>
                    </a:cubicBezTo>
                    <a:cubicBezTo>
                      <a:pt x="523008" y="1176755"/>
                      <a:pt x="517608" y="1138055"/>
                      <a:pt x="513558" y="1099355"/>
                    </a:cubicBezTo>
                    <a:cubicBezTo>
                      <a:pt x="510858" y="1071905"/>
                      <a:pt x="509508" y="1044005"/>
                      <a:pt x="502758" y="1017005"/>
                    </a:cubicBezTo>
                    <a:cubicBezTo>
                      <a:pt x="496458" y="991805"/>
                      <a:pt x="480708" y="985955"/>
                      <a:pt x="459558" y="1000805"/>
                    </a:cubicBezTo>
                    <a:cubicBezTo>
                      <a:pt x="449208" y="1008005"/>
                      <a:pt x="439308" y="1016105"/>
                      <a:pt x="430758" y="1025555"/>
                    </a:cubicBezTo>
                    <a:cubicBezTo>
                      <a:pt x="382158" y="1081805"/>
                      <a:pt x="340308" y="1143005"/>
                      <a:pt x="307908" y="1210505"/>
                    </a:cubicBezTo>
                    <a:cubicBezTo>
                      <a:pt x="303858" y="1219055"/>
                      <a:pt x="262008" y="1325705"/>
                      <a:pt x="260658" y="1372955"/>
                    </a:cubicBezTo>
                    <a:cubicBezTo>
                      <a:pt x="259758" y="1399505"/>
                      <a:pt x="271008" y="1407155"/>
                      <a:pt x="296208" y="1399505"/>
                    </a:cubicBezTo>
                    <a:cubicBezTo>
                      <a:pt x="312858" y="1394555"/>
                      <a:pt x="326358" y="1388705"/>
                      <a:pt x="341208" y="1377005"/>
                    </a:cubicBezTo>
                    <a:cubicBezTo>
                      <a:pt x="375858" y="1356755"/>
                      <a:pt x="430758" y="1309955"/>
                      <a:pt x="455508" y="1294205"/>
                    </a:cubicBezTo>
                    <a:cubicBezTo>
                      <a:pt x="460908" y="1291055"/>
                      <a:pt x="465408" y="1282055"/>
                      <a:pt x="472158" y="1287455"/>
                    </a:cubicBezTo>
                    <a:cubicBezTo>
                      <a:pt x="477558" y="1291505"/>
                      <a:pt x="475308" y="1300055"/>
                      <a:pt x="473508" y="1306355"/>
                    </a:cubicBezTo>
                    <a:cubicBezTo>
                      <a:pt x="464958" y="1338755"/>
                      <a:pt x="449658" y="1367105"/>
                      <a:pt x="424908" y="1390055"/>
                    </a:cubicBezTo>
                    <a:cubicBezTo>
                      <a:pt x="425808" y="1395005"/>
                      <a:pt x="354258" y="1442705"/>
                      <a:pt x="342558" y="1448105"/>
                    </a:cubicBezTo>
                    <a:cubicBezTo>
                      <a:pt x="323658" y="1456655"/>
                      <a:pt x="305658" y="1467905"/>
                      <a:pt x="286308" y="1476005"/>
                    </a:cubicBezTo>
                    <a:cubicBezTo>
                      <a:pt x="251208" y="1490405"/>
                      <a:pt x="216558" y="1507955"/>
                      <a:pt x="178758" y="1515155"/>
                    </a:cubicBezTo>
                    <a:cubicBezTo>
                      <a:pt x="131508" y="1524155"/>
                      <a:pt x="102258" y="1505255"/>
                      <a:pt x="96408" y="1460255"/>
                    </a:cubicBezTo>
                    <a:cubicBezTo>
                      <a:pt x="90558" y="1418405"/>
                      <a:pt x="93258" y="1376555"/>
                      <a:pt x="105858" y="1336055"/>
                    </a:cubicBezTo>
                    <a:cubicBezTo>
                      <a:pt x="121608" y="1285205"/>
                      <a:pt x="150408" y="1241555"/>
                      <a:pt x="185058" y="1201505"/>
                    </a:cubicBezTo>
                    <a:cubicBezTo>
                      <a:pt x="197208" y="1183505"/>
                      <a:pt x="294858" y="1102505"/>
                      <a:pt x="330858" y="1075955"/>
                    </a:cubicBezTo>
                    <a:cubicBezTo>
                      <a:pt x="337608" y="1070555"/>
                      <a:pt x="345258" y="1063355"/>
                      <a:pt x="342108" y="1053455"/>
                    </a:cubicBezTo>
                    <a:cubicBezTo>
                      <a:pt x="338958" y="1043555"/>
                      <a:pt x="329058" y="1041755"/>
                      <a:pt x="320058" y="1040855"/>
                    </a:cubicBezTo>
                    <a:cubicBezTo>
                      <a:pt x="304308" y="1039505"/>
                      <a:pt x="289008" y="1036805"/>
                      <a:pt x="273258" y="1035455"/>
                    </a:cubicBezTo>
                    <a:cubicBezTo>
                      <a:pt x="236808" y="1031855"/>
                      <a:pt x="200358" y="1027805"/>
                      <a:pt x="166608" y="1011155"/>
                    </a:cubicBezTo>
                    <a:cubicBezTo>
                      <a:pt x="110358" y="983255"/>
                      <a:pt x="87408" y="933305"/>
                      <a:pt x="73458" y="872105"/>
                    </a:cubicBezTo>
                    <a:cubicBezTo>
                      <a:pt x="88308" y="879305"/>
                      <a:pt x="93708" y="889205"/>
                      <a:pt x="100458" y="897755"/>
                    </a:cubicBezTo>
                    <a:cubicBezTo>
                      <a:pt x="118908" y="921605"/>
                      <a:pt x="136458" y="945455"/>
                      <a:pt x="158508" y="966155"/>
                    </a:cubicBezTo>
                    <a:cubicBezTo>
                      <a:pt x="167508" y="974255"/>
                      <a:pt x="176508" y="981905"/>
                      <a:pt x="188208" y="985955"/>
                    </a:cubicBezTo>
                    <a:cubicBezTo>
                      <a:pt x="208908" y="993155"/>
                      <a:pt x="222408" y="982355"/>
                      <a:pt x="219708" y="960305"/>
                    </a:cubicBezTo>
                    <a:cubicBezTo>
                      <a:pt x="218808" y="950405"/>
                      <a:pt x="214308" y="941405"/>
                      <a:pt x="209358" y="933305"/>
                    </a:cubicBezTo>
                    <a:cubicBezTo>
                      <a:pt x="200358" y="917105"/>
                      <a:pt x="191358" y="900455"/>
                      <a:pt x="181458" y="884705"/>
                    </a:cubicBezTo>
                    <a:cubicBezTo>
                      <a:pt x="136908" y="814055"/>
                      <a:pt x="112158" y="736205"/>
                      <a:pt x="109008" y="653405"/>
                    </a:cubicBezTo>
                    <a:cubicBezTo>
                      <a:pt x="106308" y="577805"/>
                      <a:pt x="105858" y="502205"/>
                      <a:pt x="117108" y="427055"/>
                    </a:cubicBezTo>
                    <a:cubicBezTo>
                      <a:pt x="126558" y="363155"/>
                      <a:pt x="135558" y="299255"/>
                      <a:pt x="155808" y="238055"/>
                    </a:cubicBezTo>
                    <a:cubicBezTo>
                      <a:pt x="160308" y="225005"/>
                      <a:pt x="163008" y="207005"/>
                      <a:pt x="179208" y="205655"/>
                    </a:cubicBezTo>
                    <a:cubicBezTo>
                      <a:pt x="196308" y="204305"/>
                      <a:pt x="199458" y="223205"/>
                      <a:pt x="205308" y="235355"/>
                    </a:cubicBezTo>
                    <a:cubicBezTo>
                      <a:pt x="220608" y="269105"/>
                      <a:pt x="226908" y="305555"/>
                      <a:pt x="235008" y="341105"/>
                    </a:cubicBezTo>
                    <a:cubicBezTo>
                      <a:pt x="237258" y="351005"/>
                      <a:pt x="236808" y="362255"/>
                      <a:pt x="250308" y="369455"/>
                    </a:cubicBezTo>
                    <a:cubicBezTo>
                      <a:pt x="258408" y="351005"/>
                      <a:pt x="258858" y="331655"/>
                      <a:pt x="260658" y="312755"/>
                    </a:cubicBezTo>
                    <a:cubicBezTo>
                      <a:pt x="268758" y="233555"/>
                      <a:pt x="299358" y="167405"/>
                      <a:pt x="365958" y="120155"/>
                    </a:cubicBezTo>
                    <a:cubicBezTo>
                      <a:pt x="384408" y="107105"/>
                      <a:pt x="403758" y="95405"/>
                      <a:pt x="420408" y="80105"/>
                    </a:cubicBezTo>
                    <a:cubicBezTo>
                      <a:pt x="420858" y="78755"/>
                      <a:pt x="421308" y="77405"/>
                      <a:pt x="421758" y="75605"/>
                    </a:cubicBezTo>
                    <a:cubicBezTo>
                      <a:pt x="421758" y="75155"/>
                      <a:pt x="422208" y="74255"/>
                      <a:pt x="422208" y="73805"/>
                    </a:cubicBezTo>
                    <a:cubicBezTo>
                      <a:pt x="422658" y="58955"/>
                      <a:pt x="422658" y="44105"/>
                      <a:pt x="422208" y="29255"/>
                    </a:cubicBezTo>
                    <a:cubicBezTo>
                      <a:pt x="422208" y="28355"/>
                      <a:pt x="421758" y="26555"/>
                      <a:pt x="421758" y="25205"/>
                    </a:cubicBezTo>
                    <a:cubicBezTo>
                      <a:pt x="420408" y="18005"/>
                      <a:pt x="422658" y="9905"/>
                      <a:pt x="417258" y="3605"/>
                    </a:cubicBezTo>
                    <a:cubicBezTo>
                      <a:pt x="407358" y="-8095"/>
                      <a:pt x="357858" y="12155"/>
                      <a:pt x="347058" y="15305"/>
                    </a:cubicBezTo>
                    <a:cubicBezTo>
                      <a:pt x="318258" y="23405"/>
                      <a:pt x="222408" y="49505"/>
                      <a:pt x="201708" y="55805"/>
                    </a:cubicBezTo>
                    <a:cubicBezTo>
                      <a:pt x="172908" y="64805"/>
                      <a:pt x="148608" y="76955"/>
                      <a:pt x="130158" y="103055"/>
                    </a:cubicBezTo>
                    <a:cubicBezTo>
                      <a:pt x="112158" y="128705"/>
                      <a:pt x="114858" y="154355"/>
                      <a:pt x="108558" y="183605"/>
                    </a:cubicBezTo>
                    <a:cubicBezTo>
                      <a:pt x="106308" y="193955"/>
                      <a:pt x="100908" y="214655"/>
                      <a:pt x="100908" y="213305"/>
                    </a:cubicBezTo>
                    <a:cubicBezTo>
                      <a:pt x="86508" y="220955"/>
                      <a:pt x="91908" y="277655"/>
                      <a:pt x="88308" y="294755"/>
                    </a:cubicBezTo>
                    <a:cubicBezTo>
                      <a:pt x="82008" y="324005"/>
                      <a:pt x="76608" y="353705"/>
                      <a:pt x="71658" y="383405"/>
                    </a:cubicBezTo>
                    <a:cubicBezTo>
                      <a:pt x="55908" y="480605"/>
                      <a:pt x="47358" y="578255"/>
                      <a:pt x="37008" y="676355"/>
                    </a:cubicBezTo>
                    <a:cubicBezTo>
                      <a:pt x="31608" y="725855"/>
                      <a:pt x="24858" y="775355"/>
                      <a:pt x="22608" y="825305"/>
                    </a:cubicBezTo>
                    <a:cubicBezTo>
                      <a:pt x="20808" y="868505"/>
                      <a:pt x="16308" y="931955"/>
                      <a:pt x="30258" y="972455"/>
                    </a:cubicBezTo>
                    <a:cubicBezTo>
                      <a:pt x="33408" y="1030505"/>
                      <a:pt x="23958" y="1090805"/>
                      <a:pt x="19908" y="1148855"/>
                    </a:cubicBezTo>
                    <a:cubicBezTo>
                      <a:pt x="15858" y="1202405"/>
                      <a:pt x="12708" y="1255505"/>
                      <a:pt x="15858" y="1309505"/>
                    </a:cubicBezTo>
                    <a:cubicBezTo>
                      <a:pt x="17658" y="1339205"/>
                      <a:pt x="26658" y="1367555"/>
                      <a:pt x="31158" y="1397255"/>
                    </a:cubicBezTo>
                    <a:cubicBezTo>
                      <a:pt x="36108" y="1429655"/>
                      <a:pt x="23508" y="1458905"/>
                      <a:pt x="19908" y="1490855"/>
                    </a:cubicBezTo>
                    <a:cubicBezTo>
                      <a:pt x="16758" y="1521905"/>
                      <a:pt x="27108" y="1551155"/>
                      <a:pt x="30258" y="1581755"/>
                    </a:cubicBezTo>
                    <a:cubicBezTo>
                      <a:pt x="33408" y="1612355"/>
                      <a:pt x="22158" y="1637555"/>
                      <a:pt x="15408" y="1667255"/>
                    </a:cubicBezTo>
                    <a:cubicBezTo>
                      <a:pt x="3258" y="1721255"/>
                      <a:pt x="5058" y="1776155"/>
                      <a:pt x="3708" y="1831055"/>
                    </a:cubicBezTo>
                    <a:cubicBezTo>
                      <a:pt x="2808" y="1864805"/>
                      <a:pt x="-6642" y="1903055"/>
                      <a:pt x="8658" y="1935005"/>
                    </a:cubicBezTo>
                    <a:cubicBezTo>
                      <a:pt x="23058" y="1964705"/>
                      <a:pt x="50058" y="1961105"/>
                      <a:pt x="78408" y="1955255"/>
                    </a:cubicBezTo>
                    <a:cubicBezTo>
                      <a:pt x="127908" y="1945355"/>
                      <a:pt x="179658" y="1923305"/>
                      <a:pt x="222858" y="1897655"/>
                    </a:cubicBezTo>
                    <a:lnTo>
                      <a:pt x="788058" y="1727555"/>
                    </a:lnTo>
                    <a:cubicBezTo>
                      <a:pt x="811908" y="1713605"/>
                      <a:pt x="1138158" y="1666355"/>
                      <a:pt x="1138608" y="1663655"/>
                    </a:cubicBezTo>
                    <a:cubicBezTo>
                      <a:pt x="1139958" y="1634405"/>
                      <a:pt x="1118358" y="1249205"/>
                      <a:pt x="1118358" y="1243355"/>
                    </a:cubicBezTo>
                    <a:close/>
                  </a:path>
                </a:pathLst>
              </a:custGeom>
              <a:solidFill>
                <a:srgbClr val="40352F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33">
                <a:extLst>
                  <a:ext uri="{FF2B5EF4-FFF2-40B4-BE49-F238E27FC236}">
                    <a16:creationId xmlns:a16="http://schemas.microsoft.com/office/drawing/2014/main" id="{511B88CB-1A82-4930-9C8E-9C2CB6EEF507}"/>
                  </a:ext>
                </a:extLst>
              </p:cNvPr>
              <p:cNvSpPr/>
              <p:nvPr/>
            </p:nvSpPr>
            <p:spPr>
              <a:xfrm>
                <a:off x="1690657" y="4053458"/>
                <a:ext cx="961462" cy="1823289"/>
              </a:xfrm>
              <a:custGeom>
                <a:avLst/>
                <a:gdLst>
                  <a:gd name="connsiteX0" fmla="*/ 732618 w 760067"/>
                  <a:gd name="connsiteY0" fmla="*/ 1033671 h 1441370"/>
                  <a:gd name="connsiteX1" fmla="*/ 656568 w 760067"/>
                  <a:gd name="connsiteY1" fmla="*/ 732171 h 1441370"/>
                  <a:gd name="connsiteX2" fmla="*/ 622368 w 760067"/>
                  <a:gd name="connsiteY2" fmla="*/ 561621 h 1441370"/>
                  <a:gd name="connsiteX3" fmla="*/ 602118 w 760067"/>
                  <a:gd name="connsiteY3" fmla="*/ 443271 h 1441370"/>
                  <a:gd name="connsiteX4" fmla="*/ 456318 w 760067"/>
                  <a:gd name="connsiteY4" fmla="*/ 178671 h 1441370"/>
                  <a:gd name="connsiteX5" fmla="*/ 32868 w 760067"/>
                  <a:gd name="connsiteY5" fmla="*/ 21 h 1441370"/>
                  <a:gd name="connsiteX6" fmla="*/ 468 w 760067"/>
                  <a:gd name="connsiteY6" fmla="*/ 102621 h 1441370"/>
                  <a:gd name="connsiteX7" fmla="*/ 127818 w 760067"/>
                  <a:gd name="connsiteY7" fmla="*/ 661521 h 1441370"/>
                  <a:gd name="connsiteX8" fmla="*/ 161568 w 760067"/>
                  <a:gd name="connsiteY8" fmla="*/ 934221 h 1441370"/>
                  <a:gd name="connsiteX9" fmla="*/ 185868 w 760067"/>
                  <a:gd name="connsiteY9" fmla="*/ 1279371 h 1441370"/>
                  <a:gd name="connsiteX10" fmla="*/ 188568 w 760067"/>
                  <a:gd name="connsiteY10" fmla="*/ 1381971 h 1441370"/>
                  <a:gd name="connsiteX11" fmla="*/ 188568 w 760067"/>
                  <a:gd name="connsiteY11" fmla="*/ 1441371 h 1441370"/>
                  <a:gd name="connsiteX12" fmla="*/ 391068 w 760067"/>
                  <a:gd name="connsiteY12" fmla="*/ 1393221 h 1441370"/>
                  <a:gd name="connsiteX13" fmla="*/ 380268 w 760067"/>
                  <a:gd name="connsiteY13" fmla="*/ 1318071 h 1441370"/>
                  <a:gd name="connsiteX14" fmla="*/ 406818 w 760067"/>
                  <a:gd name="connsiteY14" fmla="*/ 1295121 h 1441370"/>
                  <a:gd name="connsiteX15" fmla="*/ 437868 w 760067"/>
                  <a:gd name="connsiteY15" fmla="*/ 1285671 h 1441370"/>
                  <a:gd name="connsiteX16" fmla="*/ 496818 w 760067"/>
                  <a:gd name="connsiteY16" fmla="*/ 1264071 h 1441370"/>
                  <a:gd name="connsiteX17" fmla="*/ 555768 w 760067"/>
                  <a:gd name="connsiteY17" fmla="*/ 1246971 h 1441370"/>
                  <a:gd name="connsiteX18" fmla="*/ 581418 w 760067"/>
                  <a:gd name="connsiteY18" fmla="*/ 1240221 h 1441370"/>
                  <a:gd name="connsiteX19" fmla="*/ 615168 w 760067"/>
                  <a:gd name="connsiteY19" fmla="*/ 1228971 h 1441370"/>
                  <a:gd name="connsiteX20" fmla="*/ 690768 w 760067"/>
                  <a:gd name="connsiteY20" fmla="*/ 1202871 h 1441370"/>
                  <a:gd name="connsiteX21" fmla="*/ 760068 w 760067"/>
                  <a:gd name="connsiteY21" fmla="*/ 1180371 h 1441370"/>
                  <a:gd name="connsiteX22" fmla="*/ 732618 w 760067"/>
                  <a:gd name="connsiteY22" fmla="*/ 1033671 h 144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0067" h="1441370">
                    <a:moveTo>
                      <a:pt x="732618" y="1033671"/>
                    </a:moveTo>
                    <a:cubicBezTo>
                      <a:pt x="707418" y="932871"/>
                      <a:pt x="681768" y="832521"/>
                      <a:pt x="656568" y="732171"/>
                    </a:cubicBezTo>
                    <a:cubicBezTo>
                      <a:pt x="645318" y="675471"/>
                      <a:pt x="633618" y="618771"/>
                      <a:pt x="622368" y="561621"/>
                    </a:cubicBezTo>
                    <a:cubicBezTo>
                      <a:pt x="616968" y="521571"/>
                      <a:pt x="613368" y="481971"/>
                      <a:pt x="602118" y="443271"/>
                    </a:cubicBezTo>
                    <a:cubicBezTo>
                      <a:pt x="594018" y="414921"/>
                      <a:pt x="471168" y="206571"/>
                      <a:pt x="456318" y="178671"/>
                    </a:cubicBezTo>
                    <a:cubicBezTo>
                      <a:pt x="444618" y="176871"/>
                      <a:pt x="40968" y="-2229"/>
                      <a:pt x="32868" y="21"/>
                    </a:cubicBezTo>
                    <a:cubicBezTo>
                      <a:pt x="25218" y="20271"/>
                      <a:pt x="-4032" y="86871"/>
                      <a:pt x="468" y="102621"/>
                    </a:cubicBezTo>
                    <a:cubicBezTo>
                      <a:pt x="62568" y="282171"/>
                      <a:pt x="98568" y="473871"/>
                      <a:pt x="127818" y="661521"/>
                    </a:cubicBezTo>
                    <a:cubicBezTo>
                      <a:pt x="141768" y="751971"/>
                      <a:pt x="153018" y="842871"/>
                      <a:pt x="161568" y="934221"/>
                    </a:cubicBezTo>
                    <a:cubicBezTo>
                      <a:pt x="165618" y="979671"/>
                      <a:pt x="183618" y="1226271"/>
                      <a:pt x="185868" y="1279371"/>
                    </a:cubicBezTo>
                    <a:cubicBezTo>
                      <a:pt x="187218" y="1313571"/>
                      <a:pt x="187218" y="1347771"/>
                      <a:pt x="188568" y="1381971"/>
                    </a:cubicBezTo>
                    <a:cubicBezTo>
                      <a:pt x="189018" y="1393671"/>
                      <a:pt x="188118" y="1422021"/>
                      <a:pt x="188568" y="1441371"/>
                    </a:cubicBezTo>
                    <a:cubicBezTo>
                      <a:pt x="202518" y="1441371"/>
                      <a:pt x="370818" y="1402671"/>
                      <a:pt x="391068" y="1393221"/>
                    </a:cubicBezTo>
                    <a:cubicBezTo>
                      <a:pt x="391068" y="1389621"/>
                      <a:pt x="381168" y="1326621"/>
                      <a:pt x="380268" y="1318071"/>
                    </a:cubicBezTo>
                    <a:cubicBezTo>
                      <a:pt x="384318" y="1304571"/>
                      <a:pt x="394218" y="1297821"/>
                      <a:pt x="406818" y="1295121"/>
                    </a:cubicBezTo>
                    <a:cubicBezTo>
                      <a:pt x="418068" y="1292871"/>
                      <a:pt x="427968" y="1289721"/>
                      <a:pt x="437868" y="1285671"/>
                    </a:cubicBezTo>
                    <a:cubicBezTo>
                      <a:pt x="453618" y="1278921"/>
                      <a:pt x="480168" y="1269021"/>
                      <a:pt x="496818" y="1264071"/>
                    </a:cubicBezTo>
                    <a:lnTo>
                      <a:pt x="555768" y="1246971"/>
                    </a:lnTo>
                    <a:cubicBezTo>
                      <a:pt x="564318" y="1244721"/>
                      <a:pt x="572868" y="1242471"/>
                      <a:pt x="581418" y="1240221"/>
                    </a:cubicBezTo>
                    <a:cubicBezTo>
                      <a:pt x="594468" y="1237071"/>
                      <a:pt x="613818" y="1228971"/>
                      <a:pt x="615168" y="1228971"/>
                    </a:cubicBezTo>
                    <a:cubicBezTo>
                      <a:pt x="643968" y="1224021"/>
                      <a:pt x="662868" y="1208721"/>
                      <a:pt x="690768" y="1202871"/>
                    </a:cubicBezTo>
                    <a:cubicBezTo>
                      <a:pt x="712368" y="1197921"/>
                      <a:pt x="722268" y="1189821"/>
                      <a:pt x="760068" y="1180371"/>
                    </a:cubicBezTo>
                    <a:cubicBezTo>
                      <a:pt x="747018" y="1120071"/>
                      <a:pt x="742068" y="1065621"/>
                      <a:pt x="732618" y="1033671"/>
                    </a:cubicBezTo>
                    <a:close/>
                  </a:path>
                </a:pathLst>
              </a:custGeom>
              <a:solidFill>
                <a:srgbClr val="FEFEFE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4">
                <a:extLst>
                  <a:ext uri="{FF2B5EF4-FFF2-40B4-BE49-F238E27FC236}">
                    <a16:creationId xmlns:a16="http://schemas.microsoft.com/office/drawing/2014/main" id="{CA0AF82C-931D-4944-8662-4A0A7BD45AA3}"/>
                  </a:ext>
                </a:extLst>
              </p:cNvPr>
              <p:cNvSpPr/>
              <p:nvPr/>
            </p:nvSpPr>
            <p:spPr>
              <a:xfrm>
                <a:off x="1916492" y="4385918"/>
                <a:ext cx="733919" cy="1491968"/>
              </a:xfrm>
              <a:custGeom>
                <a:avLst/>
                <a:gdLst>
                  <a:gd name="connsiteX0" fmla="*/ 401987 w 580187"/>
                  <a:gd name="connsiteY0" fmla="*/ 978300 h 1179450"/>
                  <a:gd name="connsiteX1" fmla="*/ 376337 w 580187"/>
                  <a:gd name="connsiteY1" fmla="*/ 985050 h 1179450"/>
                  <a:gd name="connsiteX2" fmla="*/ 317387 w 580187"/>
                  <a:gd name="connsiteY2" fmla="*/ 1002150 h 1179450"/>
                  <a:gd name="connsiteX3" fmla="*/ 258437 w 580187"/>
                  <a:gd name="connsiteY3" fmla="*/ 1023750 h 1179450"/>
                  <a:gd name="connsiteX4" fmla="*/ 227387 w 580187"/>
                  <a:gd name="connsiteY4" fmla="*/ 1033200 h 1179450"/>
                  <a:gd name="connsiteX5" fmla="*/ 200837 w 580187"/>
                  <a:gd name="connsiteY5" fmla="*/ 1056150 h 1179450"/>
                  <a:gd name="connsiteX6" fmla="*/ 211637 w 580187"/>
                  <a:gd name="connsiteY6" fmla="*/ 1131300 h 1179450"/>
                  <a:gd name="connsiteX7" fmla="*/ 9137 w 580187"/>
                  <a:gd name="connsiteY7" fmla="*/ 1179450 h 1179450"/>
                  <a:gd name="connsiteX8" fmla="*/ 9137 w 580187"/>
                  <a:gd name="connsiteY8" fmla="*/ 1120050 h 1179450"/>
                  <a:gd name="connsiteX9" fmla="*/ 6437 w 580187"/>
                  <a:gd name="connsiteY9" fmla="*/ 1017450 h 1179450"/>
                  <a:gd name="connsiteX10" fmla="*/ 1037 w 580187"/>
                  <a:gd name="connsiteY10" fmla="*/ 859050 h 1179450"/>
                  <a:gd name="connsiteX11" fmla="*/ 18137 w 580187"/>
                  <a:gd name="connsiteY11" fmla="*/ 840150 h 1179450"/>
                  <a:gd name="connsiteX12" fmla="*/ 94187 w 580187"/>
                  <a:gd name="connsiteY12" fmla="*/ 810000 h 1179450"/>
                  <a:gd name="connsiteX13" fmla="*/ 165287 w 580187"/>
                  <a:gd name="connsiteY13" fmla="*/ 814050 h 1179450"/>
                  <a:gd name="connsiteX14" fmla="*/ 159437 w 580187"/>
                  <a:gd name="connsiteY14" fmla="*/ 851850 h 1179450"/>
                  <a:gd name="connsiteX15" fmla="*/ 103637 w 580187"/>
                  <a:gd name="connsiteY15" fmla="*/ 927900 h 1179450"/>
                  <a:gd name="connsiteX16" fmla="*/ 93737 w 580187"/>
                  <a:gd name="connsiteY16" fmla="*/ 960300 h 1179450"/>
                  <a:gd name="connsiteX17" fmla="*/ 145937 w 580187"/>
                  <a:gd name="connsiteY17" fmla="*/ 974250 h 1179450"/>
                  <a:gd name="connsiteX18" fmla="*/ 196337 w 580187"/>
                  <a:gd name="connsiteY18" fmla="*/ 963000 h 1179450"/>
                  <a:gd name="connsiteX19" fmla="*/ 227837 w 580187"/>
                  <a:gd name="connsiteY19" fmla="*/ 871650 h 1179450"/>
                  <a:gd name="connsiteX20" fmla="*/ 207587 w 580187"/>
                  <a:gd name="connsiteY20" fmla="*/ 720900 h 1179450"/>
                  <a:gd name="connsiteX21" fmla="*/ 250337 w 580187"/>
                  <a:gd name="connsiteY21" fmla="*/ 686700 h 1179450"/>
                  <a:gd name="connsiteX22" fmla="*/ 311087 w 580187"/>
                  <a:gd name="connsiteY22" fmla="*/ 702450 h 1179450"/>
                  <a:gd name="connsiteX23" fmla="*/ 333137 w 580187"/>
                  <a:gd name="connsiteY23" fmla="*/ 759600 h 1179450"/>
                  <a:gd name="connsiteX24" fmla="*/ 300287 w 580187"/>
                  <a:gd name="connsiteY24" fmla="*/ 807750 h 1179450"/>
                  <a:gd name="connsiteX25" fmla="*/ 316937 w 580187"/>
                  <a:gd name="connsiteY25" fmla="*/ 837900 h 1179450"/>
                  <a:gd name="connsiteX26" fmla="*/ 428987 w 580187"/>
                  <a:gd name="connsiteY26" fmla="*/ 809550 h 1179450"/>
                  <a:gd name="connsiteX27" fmla="*/ 476237 w 580187"/>
                  <a:gd name="connsiteY27" fmla="*/ 727650 h 1179450"/>
                  <a:gd name="connsiteX28" fmla="*/ 430337 w 580187"/>
                  <a:gd name="connsiteY28" fmla="*/ 465750 h 1179450"/>
                  <a:gd name="connsiteX29" fmla="*/ 385787 w 580187"/>
                  <a:gd name="connsiteY29" fmla="*/ 454050 h 1179450"/>
                  <a:gd name="connsiteX30" fmla="*/ 284537 w 580187"/>
                  <a:gd name="connsiteY30" fmla="*/ 535950 h 1179450"/>
                  <a:gd name="connsiteX31" fmla="*/ 247187 w 580187"/>
                  <a:gd name="connsiteY31" fmla="*/ 548100 h 1179450"/>
                  <a:gd name="connsiteX32" fmla="*/ 249887 w 580187"/>
                  <a:gd name="connsiteY32" fmla="*/ 508950 h 1179450"/>
                  <a:gd name="connsiteX33" fmla="*/ 323237 w 580187"/>
                  <a:gd name="connsiteY33" fmla="*/ 335250 h 1179450"/>
                  <a:gd name="connsiteX34" fmla="*/ 353387 w 580187"/>
                  <a:gd name="connsiteY34" fmla="*/ 215550 h 1179450"/>
                  <a:gd name="connsiteX35" fmla="*/ 303887 w 580187"/>
                  <a:gd name="connsiteY35" fmla="*/ 107100 h 1179450"/>
                  <a:gd name="connsiteX36" fmla="*/ 297137 w 580187"/>
                  <a:gd name="connsiteY36" fmla="*/ 15300 h 1179450"/>
                  <a:gd name="connsiteX37" fmla="*/ 318737 w 580187"/>
                  <a:gd name="connsiteY37" fmla="*/ 0 h 1179450"/>
                  <a:gd name="connsiteX38" fmla="*/ 422237 w 580187"/>
                  <a:gd name="connsiteY38" fmla="*/ 180900 h 1179450"/>
                  <a:gd name="connsiteX39" fmla="*/ 442487 w 580187"/>
                  <a:gd name="connsiteY39" fmla="*/ 299250 h 1179450"/>
                  <a:gd name="connsiteX40" fmla="*/ 476687 w 580187"/>
                  <a:gd name="connsiteY40" fmla="*/ 469800 h 1179450"/>
                  <a:gd name="connsiteX41" fmla="*/ 552737 w 580187"/>
                  <a:gd name="connsiteY41" fmla="*/ 771300 h 1179450"/>
                  <a:gd name="connsiteX42" fmla="*/ 580187 w 580187"/>
                  <a:gd name="connsiteY42" fmla="*/ 918900 h 1179450"/>
                  <a:gd name="connsiteX43" fmla="*/ 510887 w 580187"/>
                  <a:gd name="connsiteY43" fmla="*/ 941400 h 1179450"/>
                  <a:gd name="connsiteX44" fmla="*/ 435287 w 580187"/>
                  <a:gd name="connsiteY44" fmla="*/ 967500 h 1179450"/>
                  <a:gd name="connsiteX45" fmla="*/ 401987 w 580187"/>
                  <a:gd name="connsiteY45" fmla="*/ 978300 h 11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80187" h="1179450">
                    <a:moveTo>
                      <a:pt x="401987" y="978300"/>
                    </a:moveTo>
                    <a:cubicBezTo>
                      <a:pt x="393437" y="980550"/>
                      <a:pt x="384887" y="982800"/>
                      <a:pt x="376337" y="985050"/>
                    </a:cubicBezTo>
                    <a:lnTo>
                      <a:pt x="317387" y="1002150"/>
                    </a:lnTo>
                    <a:cubicBezTo>
                      <a:pt x="300737" y="1007100"/>
                      <a:pt x="274187" y="1017000"/>
                      <a:pt x="258437" y="1023750"/>
                    </a:cubicBezTo>
                    <a:cubicBezTo>
                      <a:pt x="248537" y="1027800"/>
                      <a:pt x="238637" y="1030950"/>
                      <a:pt x="227387" y="1033200"/>
                    </a:cubicBezTo>
                    <a:cubicBezTo>
                      <a:pt x="214787" y="1035900"/>
                      <a:pt x="204887" y="1042650"/>
                      <a:pt x="200837" y="1056150"/>
                    </a:cubicBezTo>
                    <a:cubicBezTo>
                      <a:pt x="201737" y="1064250"/>
                      <a:pt x="211637" y="1127700"/>
                      <a:pt x="211637" y="1131300"/>
                    </a:cubicBezTo>
                    <a:cubicBezTo>
                      <a:pt x="191387" y="1140750"/>
                      <a:pt x="23087" y="1179450"/>
                      <a:pt x="9137" y="1179450"/>
                    </a:cubicBezTo>
                    <a:cubicBezTo>
                      <a:pt x="9137" y="1160100"/>
                      <a:pt x="9587" y="1131750"/>
                      <a:pt x="9137" y="1120050"/>
                    </a:cubicBezTo>
                    <a:cubicBezTo>
                      <a:pt x="7787" y="1085850"/>
                      <a:pt x="7787" y="1051650"/>
                      <a:pt x="6437" y="1017450"/>
                    </a:cubicBezTo>
                    <a:cubicBezTo>
                      <a:pt x="4187" y="964800"/>
                      <a:pt x="-2563" y="911700"/>
                      <a:pt x="1037" y="859050"/>
                    </a:cubicBezTo>
                    <a:cubicBezTo>
                      <a:pt x="2837" y="849150"/>
                      <a:pt x="10037" y="843750"/>
                      <a:pt x="18137" y="840150"/>
                    </a:cubicBezTo>
                    <a:cubicBezTo>
                      <a:pt x="42887" y="828450"/>
                      <a:pt x="68087" y="817200"/>
                      <a:pt x="94187" y="810000"/>
                    </a:cubicBezTo>
                    <a:cubicBezTo>
                      <a:pt x="112637" y="805050"/>
                      <a:pt x="152687" y="793350"/>
                      <a:pt x="165287" y="814050"/>
                    </a:cubicBezTo>
                    <a:cubicBezTo>
                      <a:pt x="173387" y="827550"/>
                      <a:pt x="166637" y="840150"/>
                      <a:pt x="159437" y="851850"/>
                    </a:cubicBezTo>
                    <a:cubicBezTo>
                      <a:pt x="143237" y="878850"/>
                      <a:pt x="121637" y="902250"/>
                      <a:pt x="103637" y="927900"/>
                    </a:cubicBezTo>
                    <a:cubicBezTo>
                      <a:pt x="96887" y="937350"/>
                      <a:pt x="86987" y="947700"/>
                      <a:pt x="93737" y="960300"/>
                    </a:cubicBezTo>
                    <a:cubicBezTo>
                      <a:pt x="102737" y="976500"/>
                      <a:pt x="130187" y="974700"/>
                      <a:pt x="145937" y="974250"/>
                    </a:cubicBezTo>
                    <a:cubicBezTo>
                      <a:pt x="163037" y="974250"/>
                      <a:pt x="181487" y="971550"/>
                      <a:pt x="196337" y="963000"/>
                    </a:cubicBezTo>
                    <a:cubicBezTo>
                      <a:pt x="229637" y="944550"/>
                      <a:pt x="230537" y="904950"/>
                      <a:pt x="227837" y="871650"/>
                    </a:cubicBezTo>
                    <a:cubicBezTo>
                      <a:pt x="223787" y="821250"/>
                      <a:pt x="211637" y="771300"/>
                      <a:pt x="207587" y="720900"/>
                    </a:cubicBezTo>
                    <a:cubicBezTo>
                      <a:pt x="203987" y="679050"/>
                      <a:pt x="211187" y="673200"/>
                      <a:pt x="250337" y="686700"/>
                    </a:cubicBezTo>
                    <a:cubicBezTo>
                      <a:pt x="270137" y="693450"/>
                      <a:pt x="291287" y="696150"/>
                      <a:pt x="311087" y="702450"/>
                    </a:cubicBezTo>
                    <a:cubicBezTo>
                      <a:pt x="344837" y="713700"/>
                      <a:pt x="350687" y="729450"/>
                      <a:pt x="333137" y="759600"/>
                    </a:cubicBezTo>
                    <a:cubicBezTo>
                      <a:pt x="323237" y="776250"/>
                      <a:pt x="309737" y="790650"/>
                      <a:pt x="300287" y="807750"/>
                    </a:cubicBezTo>
                    <a:cubicBezTo>
                      <a:pt x="289037" y="828000"/>
                      <a:pt x="293987" y="837900"/>
                      <a:pt x="316937" y="837900"/>
                    </a:cubicBezTo>
                    <a:cubicBezTo>
                      <a:pt x="356537" y="837900"/>
                      <a:pt x="394337" y="828900"/>
                      <a:pt x="428987" y="809550"/>
                    </a:cubicBezTo>
                    <a:cubicBezTo>
                      <a:pt x="460937" y="792000"/>
                      <a:pt x="474887" y="762750"/>
                      <a:pt x="476237" y="727650"/>
                    </a:cubicBezTo>
                    <a:cubicBezTo>
                      <a:pt x="480737" y="637200"/>
                      <a:pt x="459137" y="550800"/>
                      <a:pt x="430337" y="465750"/>
                    </a:cubicBezTo>
                    <a:cubicBezTo>
                      <a:pt x="421337" y="439650"/>
                      <a:pt x="407837" y="436950"/>
                      <a:pt x="385787" y="454050"/>
                    </a:cubicBezTo>
                    <a:cubicBezTo>
                      <a:pt x="351587" y="480600"/>
                      <a:pt x="319637" y="510300"/>
                      <a:pt x="284537" y="535950"/>
                    </a:cubicBezTo>
                    <a:cubicBezTo>
                      <a:pt x="273287" y="544050"/>
                      <a:pt x="260687" y="558450"/>
                      <a:pt x="247187" y="548100"/>
                    </a:cubicBezTo>
                    <a:cubicBezTo>
                      <a:pt x="233237" y="537300"/>
                      <a:pt x="244487" y="521550"/>
                      <a:pt x="249887" y="508950"/>
                    </a:cubicBezTo>
                    <a:cubicBezTo>
                      <a:pt x="274637" y="450900"/>
                      <a:pt x="300737" y="393750"/>
                      <a:pt x="323237" y="335250"/>
                    </a:cubicBezTo>
                    <a:cubicBezTo>
                      <a:pt x="338087" y="296550"/>
                      <a:pt x="349787" y="256950"/>
                      <a:pt x="353387" y="215550"/>
                    </a:cubicBezTo>
                    <a:cubicBezTo>
                      <a:pt x="356987" y="171000"/>
                      <a:pt x="344387" y="131400"/>
                      <a:pt x="303887" y="107100"/>
                    </a:cubicBezTo>
                    <a:cubicBezTo>
                      <a:pt x="248087" y="73800"/>
                      <a:pt x="261137" y="47700"/>
                      <a:pt x="297137" y="15300"/>
                    </a:cubicBezTo>
                    <a:cubicBezTo>
                      <a:pt x="303887" y="9450"/>
                      <a:pt x="309287" y="2250"/>
                      <a:pt x="318737" y="0"/>
                    </a:cubicBezTo>
                    <a:cubicBezTo>
                      <a:pt x="355637" y="67950"/>
                      <a:pt x="414137" y="151650"/>
                      <a:pt x="422237" y="180900"/>
                    </a:cubicBezTo>
                    <a:cubicBezTo>
                      <a:pt x="433037" y="219600"/>
                      <a:pt x="437087" y="259200"/>
                      <a:pt x="442487" y="299250"/>
                    </a:cubicBezTo>
                    <a:cubicBezTo>
                      <a:pt x="453737" y="355950"/>
                      <a:pt x="465437" y="412650"/>
                      <a:pt x="476687" y="469800"/>
                    </a:cubicBezTo>
                    <a:cubicBezTo>
                      <a:pt x="501887" y="570600"/>
                      <a:pt x="527537" y="670950"/>
                      <a:pt x="552737" y="771300"/>
                    </a:cubicBezTo>
                    <a:cubicBezTo>
                      <a:pt x="562187" y="803250"/>
                      <a:pt x="567137" y="857700"/>
                      <a:pt x="580187" y="918900"/>
                    </a:cubicBezTo>
                    <a:cubicBezTo>
                      <a:pt x="542837" y="928350"/>
                      <a:pt x="532487" y="936450"/>
                      <a:pt x="510887" y="941400"/>
                    </a:cubicBezTo>
                    <a:cubicBezTo>
                      <a:pt x="482987" y="947700"/>
                      <a:pt x="463637" y="962550"/>
                      <a:pt x="435287" y="967500"/>
                    </a:cubicBezTo>
                    <a:cubicBezTo>
                      <a:pt x="434387" y="967500"/>
                      <a:pt x="415037" y="975150"/>
                      <a:pt x="401987" y="978300"/>
                    </a:cubicBezTo>
                    <a:close/>
                  </a:path>
                </a:pathLst>
              </a:custGeom>
              <a:solidFill>
                <a:srgbClr val="E5E5E5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35">
                <a:extLst>
                  <a:ext uri="{FF2B5EF4-FFF2-40B4-BE49-F238E27FC236}">
                    <a16:creationId xmlns:a16="http://schemas.microsoft.com/office/drawing/2014/main" id="{DAFB53AF-EB1D-471F-AEBC-64019E7A0453}"/>
                  </a:ext>
                </a:extLst>
              </p:cNvPr>
              <p:cNvSpPr/>
              <p:nvPr/>
            </p:nvSpPr>
            <p:spPr>
              <a:xfrm>
                <a:off x="2442072" y="4615890"/>
                <a:ext cx="1342462" cy="946071"/>
              </a:xfrm>
              <a:custGeom>
                <a:avLst/>
                <a:gdLst>
                  <a:gd name="connsiteX0" fmla="*/ 0 w 1061260"/>
                  <a:gd name="connsiteY0" fmla="*/ 0 h 747900"/>
                  <a:gd name="connsiteX1" fmla="*/ 544050 w 1061260"/>
                  <a:gd name="connsiteY1" fmla="*/ 277200 h 747900"/>
                  <a:gd name="connsiteX2" fmla="*/ 548550 w 1061260"/>
                  <a:gd name="connsiteY2" fmla="*/ 278100 h 747900"/>
                  <a:gd name="connsiteX3" fmla="*/ 731700 w 1061260"/>
                  <a:gd name="connsiteY3" fmla="*/ 239850 h 747900"/>
                  <a:gd name="connsiteX4" fmla="*/ 760500 w 1061260"/>
                  <a:gd name="connsiteY4" fmla="*/ 239850 h 747900"/>
                  <a:gd name="connsiteX5" fmla="*/ 747900 w 1061260"/>
                  <a:gd name="connsiteY5" fmla="*/ 265950 h 747900"/>
                  <a:gd name="connsiteX6" fmla="*/ 676800 w 1061260"/>
                  <a:gd name="connsiteY6" fmla="*/ 324900 h 747900"/>
                  <a:gd name="connsiteX7" fmla="*/ 652950 w 1061260"/>
                  <a:gd name="connsiteY7" fmla="*/ 359550 h 747900"/>
                  <a:gd name="connsiteX8" fmla="*/ 695250 w 1061260"/>
                  <a:gd name="connsiteY8" fmla="*/ 370350 h 747900"/>
                  <a:gd name="connsiteX9" fmla="*/ 823050 w 1061260"/>
                  <a:gd name="connsiteY9" fmla="*/ 361800 h 747900"/>
                  <a:gd name="connsiteX10" fmla="*/ 948600 w 1061260"/>
                  <a:gd name="connsiteY10" fmla="*/ 400050 h 747900"/>
                  <a:gd name="connsiteX11" fmla="*/ 972000 w 1061260"/>
                  <a:gd name="connsiteY11" fmla="*/ 433350 h 747900"/>
                  <a:gd name="connsiteX12" fmla="*/ 933750 w 1061260"/>
                  <a:gd name="connsiteY12" fmla="*/ 433350 h 747900"/>
                  <a:gd name="connsiteX13" fmla="*/ 779850 w 1061260"/>
                  <a:gd name="connsiteY13" fmla="*/ 406350 h 747900"/>
                  <a:gd name="connsiteX14" fmla="*/ 718200 w 1061260"/>
                  <a:gd name="connsiteY14" fmla="*/ 426150 h 747900"/>
                  <a:gd name="connsiteX15" fmla="*/ 793800 w 1061260"/>
                  <a:gd name="connsiteY15" fmla="*/ 427500 h 747900"/>
                  <a:gd name="connsiteX16" fmla="*/ 881100 w 1061260"/>
                  <a:gd name="connsiteY16" fmla="*/ 429300 h 747900"/>
                  <a:gd name="connsiteX17" fmla="*/ 905850 w 1061260"/>
                  <a:gd name="connsiteY17" fmla="*/ 444150 h 747900"/>
                  <a:gd name="connsiteX18" fmla="*/ 882000 w 1061260"/>
                  <a:gd name="connsiteY18" fmla="*/ 459450 h 747900"/>
                  <a:gd name="connsiteX19" fmla="*/ 760950 w 1061260"/>
                  <a:gd name="connsiteY19" fmla="*/ 475200 h 747900"/>
                  <a:gd name="connsiteX20" fmla="*/ 954000 w 1061260"/>
                  <a:gd name="connsiteY20" fmla="*/ 556650 h 747900"/>
                  <a:gd name="connsiteX21" fmla="*/ 1057050 w 1061260"/>
                  <a:gd name="connsiteY21" fmla="*/ 663750 h 747900"/>
                  <a:gd name="connsiteX22" fmla="*/ 1057950 w 1061260"/>
                  <a:gd name="connsiteY22" fmla="*/ 691650 h 747900"/>
                  <a:gd name="connsiteX23" fmla="*/ 1053900 w 1061260"/>
                  <a:gd name="connsiteY23" fmla="*/ 747900 h 747900"/>
                  <a:gd name="connsiteX24" fmla="*/ 992250 w 1061260"/>
                  <a:gd name="connsiteY24" fmla="*/ 630450 h 747900"/>
                  <a:gd name="connsiteX25" fmla="*/ 830250 w 1061260"/>
                  <a:gd name="connsiteY25" fmla="*/ 516150 h 747900"/>
                  <a:gd name="connsiteX26" fmla="*/ 744750 w 1061260"/>
                  <a:gd name="connsiteY26" fmla="*/ 502200 h 747900"/>
                  <a:gd name="connsiteX27" fmla="*/ 711450 w 1061260"/>
                  <a:gd name="connsiteY27" fmla="*/ 536850 h 747900"/>
                  <a:gd name="connsiteX28" fmla="*/ 682650 w 1061260"/>
                  <a:gd name="connsiteY28" fmla="*/ 559800 h 747900"/>
                  <a:gd name="connsiteX29" fmla="*/ 565200 w 1061260"/>
                  <a:gd name="connsiteY29" fmla="*/ 587700 h 747900"/>
                  <a:gd name="connsiteX30" fmla="*/ 522900 w 1061260"/>
                  <a:gd name="connsiteY30" fmla="*/ 596250 h 747900"/>
                  <a:gd name="connsiteX31" fmla="*/ 439650 w 1061260"/>
                  <a:gd name="connsiteY31" fmla="*/ 402750 h 747900"/>
                  <a:gd name="connsiteX32" fmla="*/ 426600 w 1061260"/>
                  <a:gd name="connsiteY32" fmla="*/ 405000 h 747900"/>
                  <a:gd name="connsiteX33" fmla="*/ 417600 w 1061260"/>
                  <a:gd name="connsiteY33" fmla="*/ 420750 h 747900"/>
                  <a:gd name="connsiteX34" fmla="*/ 415350 w 1061260"/>
                  <a:gd name="connsiteY34" fmla="*/ 502650 h 747900"/>
                  <a:gd name="connsiteX35" fmla="*/ 435600 w 1061260"/>
                  <a:gd name="connsiteY35" fmla="*/ 628200 h 747900"/>
                  <a:gd name="connsiteX36" fmla="*/ 166500 w 1061260"/>
                  <a:gd name="connsiteY36" fmla="*/ 734850 h 747900"/>
                  <a:gd name="connsiteX37" fmla="*/ 104400 w 1061260"/>
                  <a:gd name="connsiteY37" fmla="*/ 468900 h 747900"/>
                  <a:gd name="connsiteX38" fmla="*/ 0 w 1061260"/>
                  <a:gd name="connsiteY38" fmla="*/ 0 h 7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61260" h="747900">
                    <a:moveTo>
                      <a:pt x="0" y="0"/>
                    </a:moveTo>
                    <a:cubicBezTo>
                      <a:pt x="16200" y="11700"/>
                      <a:pt x="542700" y="278550"/>
                      <a:pt x="544050" y="277200"/>
                    </a:cubicBezTo>
                    <a:cubicBezTo>
                      <a:pt x="545850" y="276750"/>
                      <a:pt x="547200" y="276750"/>
                      <a:pt x="548550" y="278100"/>
                    </a:cubicBezTo>
                    <a:cubicBezTo>
                      <a:pt x="570600" y="278550"/>
                      <a:pt x="692550" y="253800"/>
                      <a:pt x="731700" y="239850"/>
                    </a:cubicBezTo>
                    <a:cubicBezTo>
                      <a:pt x="741150" y="236700"/>
                      <a:pt x="753750" y="228600"/>
                      <a:pt x="760500" y="239850"/>
                    </a:cubicBezTo>
                    <a:cubicBezTo>
                      <a:pt x="766800" y="250650"/>
                      <a:pt x="754650" y="258750"/>
                      <a:pt x="747900" y="265950"/>
                    </a:cubicBezTo>
                    <a:cubicBezTo>
                      <a:pt x="726300" y="288000"/>
                      <a:pt x="699750" y="303750"/>
                      <a:pt x="676800" y="324900"/>
                    </a:cubicBezTo>
                    <a:cubicBezTo>
                      <a:pt x="666450" y="334350"/>
                      <a:pt x="647100" y="343800"/>
                      <a:pt x="652950" y="359550"/>
                    </a:cubicBezTo>
                    <a:cubicBezTo>
                      <a:pt x="659250" y="377550"/>
                      <a:pt x="680400" y="371700"/>
                      <a:pt x="695250" y="370350"/>
                    </a:cubicBezTo>
                    <a:cubicBezTo>
                      <a:pt x="737550" y="366750"/>
                      <a:pt x="779850" y="359550"/>
                      <a:pt x="823050" y="361800"/>
                    </a:cubicBezTo>
                    <a:cubicBezTo>
                      <a:pt x="868500" y="364050"/>
                      <a:pt x="910350" y="376200"/>
                      <a:pt x="948600" y="400050"/>
                    </a:cubicBezTo>
                    <a:cubicBezTo>
                      <a:pt x="960750" y="407700"/>
                      <a:pt x="979650" y="418050"/>
                      <a:pt x="972000" y="433350"/>
                    </a:cubicBezTo>
                    <a:cubicBezTo>
                      <a:pt x="964350" y="449100"/>
                      <a:pt x="946350" y="437400"/>
                      <a:pt x="933750" y="433350"/>
                    </a:cubicBezTo>
                    <a:cubicBezTo>
                      <a:pt x="883800" y="416700"/>
                      <a:pt x="832950" y="403200"/>
                      <a:pt x="779850" y="406350"/>
                    </a:cubicBezTo>
                    <a:cubicBezTo>
                      <a:pt x="757800" y="407700"/>
                      <a:pt x="737100" y="411300"/>
                      <a:pt x="718200" y="426150"/>
                    </a:cubicBezTo>
                    <a:cubicBezTo>
                      <a:pt x="743400" y="430200"/>
                      <a:pt x="768600" y="431100"/>
                      <a:pt x="793800" y="427500"/>
                    </a:cubicBezTo>
                    <a:cubicBezTo>
                      <a:pt x="823050" y="423450"/>
                      <a:pt x="852300" y="423450"/>
                      <a:pt x="881100" y="429300"/>
                    </a:cubicBezTo>
                    <a:cubicBezTo>
                      <a:pt x="891000" y="431100"/>
                      <a:pt x="905400" y="431550"/>
                      <a:pt x="905850" y="444150"/>
                    </a:cubicBezTo>
                    <a:cubicBezTo>
                      <a:pt x="906300" y="457650"/>
                      <a:pt x="891900" y="457650"/>
                      <a:pt x="882000" y="459450"/>
                    </a:cubicBezTo>
                    <a:cubicBezTo>
                      <a:pt x="843300" y="467100"/>
                      <a:pt x="803700" y="468450"/>
                      <a:pt x="760950" y="475200"/>
                    </a:cubicBezTo>
                    <a:cubicBezTo>
                      <a:pt x="830700" y="495900"/>
                      <a:pt x="893700" y="522900"/>
                      <a:pt x="954000" y="556650"/>
                    </a:cubicBezTo>
                    <a:cubicBezTo>
                      <a:pt x="997650" y="580950"/>
                      <a:pt x="1042200" y="612900"/>
                      <a:pt x="1057050" y="663750"/>
                    </a:cubicBezTo>
                    <a:cubicBezTo>
                      <a:pt x="1057950" y="673200"/>
                      <a:pt x="1063350" y="682200"/>
                      <a:pt x="1057950" y="691650"/>
                    </a:cubicBezTo>
                    <a:cubicBezTo>
                      <a:pt x="1053900" y="709650"/>
                      <a:pt x="1070100" y="729000"/>
                      <a:pt x="1053900" y="747900"/>
                    </a:cubicBezTo>
                    <a:cubicBezTo>
                      <a:pt x="1034100" y="707400"/>
                      <a:pt x="1014750" y="668250"/>
                      <a:pt x="992250" y="630450"/>
                    </a:cubicBezTo>
                    <a:cubicBezTo>
                      <a:pt x="954900" y="567900"/>
                      <a:pt x="898200" y="534600"/>
                      <a:pt x="830250" y="516150"/>
                    </a:cubicBezTo>
                    <a:cubicBezTo>
                      <a:pt x="802350" y="508500"/>
                      <a:pt x="774450" y="500400"/>
                      <a:pt x="744750" y="502200"/>
                    </a:cubicBezTo>
                    <a:cubicBezTo>
                      <a:pt x="716400" y="504000"/>
                      <a:pt x="711900" y="508950"/>
                      <a:pt x="711450" y="536850"/>
                    </a:cubicBezTo>
                    <a:cubicBezTo>
                      <a:pt x="711000" y="555300"/>
                      <a:pt x="694800" y="557100"/>
                      <a:pt x="682650" y="559800"/>
                    </a:cubicBezTo>
                    <a:cubicBezTo>
                      <a:pt x="643500" y="568800"/>
                      <a:pt x="604350" y="576900"/>
                      <a:pt x="565200" y="587700"/>
                    </a:cubicBezTo>
                    <a:cubicBezTo>
                      <a:pt x="551250" y="591300"/>
                      <a:pt x="537750" y="598950"/>
                      <a:pt x="522900" y="596250"/>
                    </a:cubicBezTo>
                    <a:cubicBezTo>
                      <a:pt x="517950" y="585000"/>
                      <a:pt x="468450" y="454050"/>
                      <a:pt x="439650" y="402750"/>
                    </a:cubicBezTo>
                    <a:cubicBezTo>
                      <a:pt x="433800" y="395550"/>
                      <a:pt x="429300" y="394650"/>
                      <a:pt x="426600" y="405000"/>
                    </a:cubicBezTo>
                    <a:cubicBezTo>
                      <a:pt x="425250" y="411300"/>
                      <a:pt x="421650" y="416250"/>
                      <a:pt x="417600" y="420750"/>
                    </a:cubicBezTo>
                    <a:cubicBezTo>
                      <a:pt x="407700" y="447750"/>
                      <a:pt x="411750" y="475200"/>
                      <a:pt x="415350" y="502650"/>
                    </a:cubicBezTo>
                    <a:cubicBezTo>
                      <a:pt x="418500" y="516600"/>
                      <a:pt x="439200" y="622800"/>
                      <a:pt x="435600" y="628200"/>
                    </a:cubicBezTo>
                    <a:cubicBezTo>
                      <a:pt x="414000" y="644850"/>
                      <a:pt x="184950" y="728100"/>
                      <a:pt x="166500" y="734850"/>
                    </a:cubicBezTo>
                    <a:cubicBezTo>
                      <a:pt x="160200" y="705600"/>
                      <a:pt x="120600" y="541350"/>
                      <a:pt x="104400" y="468900"/>
                    </a:cubicBezTo>
                    <a:cubicBezTo>
                      <a:pt x="67500" y="314550"/>
                      <a:pt x="40500" y="153900"/>
                      <a:pt x="0" y="0"/>
                    </a:cubicBezTo>
                    <a:close/>
                  </a:path>
                </a:pathLst>
              </a:custGeom>
              <a:solidFill>
                <a:srgbClr val="40352F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" name="Graphic 2">
                <a:extLst>
                  <a:ext uri="{FF2B5EF4-FFF2-40B4-BE49-F238E27FC236}">
                    <a16:creationId xmlns:a16="http://schemas.microsoft.com/office/drawing/2014/main" id="{266A589A-1CC8-4BED-B1D5-3910126FE68B}"/>
                  </a:ext>
                </a:extLst>
              </p:cNvPr>
              <p:cNvGrpSpPr/>
              <p:nvPr/>
            </p:nvGrpSpPr>
            <p:grpSpPr>
              <a:xfrm>
                <a:off x="810242" y="2118035"/>
                <a:ext cx="2579113" cy="3290531"/>
                <a:chOff x="554148" y="170374"/>
                <a:chExt cx="2038873" cy="2601273"/>
              </a:xfrm>
              <a:solidFill>
                <a:srgbClr val="BE7E56"/>
              </a:solidFill>
            </p:grpSpPr>
            <p:sp>
              <p:nvSpPr>
                <p:cNvPr id="31" name="Freeform: Shape 151">
                  <a:extLst>
                    <a:ext uri="{FF2B5EF4-FFF2-40B4-BE49-F238E27FC236}">
                      <a16:creationId xmlns:a16="http://schemas.microsoft.com/office/drawing/2014/main" id="{3564963E-CE91-48E1-81F7-E5C24BC55E1B}"/>
                    </a:ext>
                  </a:extLst>
                </p:cNvPr>
                <p:cNvSpPr/>
                <p:nvPr/>
              </p:nvSpPr>
              <p:spPr>
                <a:xfrm>
                  <a:off x="554148" y="170374"/>
                  <a:ext cx="2038873" cy="2601273"/>
                </a:xfrm>
                <a:custGeom>
                  <a:avLst/>
                  <a:gdLst>
                    <a:gd name="connsiteX0" fmla="*/ 2037914 w 2038873"/>
                    <a:gd name="connsiteY0" fmla="*/ 2055187 h 2601273"/>
                    <a:gd name="connsiteX1" fmla="*/ 1980765 w 2038873"/>
                    <a:gd name="connsiteY1" fmla="*/ 2055637 h 2601273"/>
                    <a:gd name="connsiteX2" fmla="*/ 1883114 w 2038873"/>
                    <a:gd name="connsiteY2" fmla="*/ 2121787 h 2601273"/>
                    <a:gd name="connsiteX3" fmla="*/ 1848465 w 2038873"/>
                    <a:gd name="connsiteY3" fmla="*/ 2125837 h 2601273"/>
                    <a:gd name="connsiteX4" fmla="*/ 1825965 w 2038873"/>
                    <a:gd name="connsiteY4" fmla="*/ 2101537 h 2601273"/>
                    <a:gd name="connsiteX5" fmla="*/ 1842614 w 2038873"/>
                    <a:gd name="connsiteY5" fmla="*/ 2077237 h 2601273"/>
                    <a:gd name="connsiteX6" fmla="*/ 1871414 w 2038873"/>
                    <a:gd name="connsiteY6" fmla="*/ 2066887 h 2601273"/>
                    <a:gd name="connsiteX7" fmla="*/ 1942515 w 2038873"/>
                    <a:gd name="connsiteY7" fmla="*/ 2013337 h 2601273"/>
                    <a:gd name="connsiteX8" fmla="*/ 1964114 w 2038873"/>
                    <a:gd name="connsiteY8" fmla="*/ 1931437 h 2601273"/>
                    <a:gd name="connsiteX9" fmla="*/ 1937565 w 2038873"/>
                    <a:gd name="connsiteY9" fmla="*/ 1947187 h 2601273"/>
                    <a:gd name="connsiteX10" fmla="*/ 1690965 w 2038873"/>
                    <a:gd name="connsiteY10" fmla="*/ 1797787 h 2601273"/>
                    <a:gd name="connsiteX11" fmla="*/ 1718864 w 2038873"/>
                    <a:gd name="connsiteY11" fmla="*/ 1669087 h 2601273"/>
                    <a:gd name="connsiteX12" fmla="*/ 1802114 w 2038873"/>
                    <a:gd name="connsiteY12" fmla="*/ 1569637 h 2601273"/>
                    <a:gd name="connsiteX13" fmla="*/ 1763864 w 2038873"/>
                    <a:gd name="connsiteY13" fmla="*/ 1367587 h 2601273"/>
                    <a:gd name="connsiteX14" fmla="*/ 1674315 w 2038873"/>
                    <a:gd name="connsiteY14" fmla="*/ 1292437 h 2601273"/>
                    <a:gd name="connsiteX15" fmla="*/ 1640565 w 2038873"/>
                    <a:gd name="connsiteY15" fmla="*/ 1246987 h 2601273"/>
                    <a:gd name="connsiteX16" fmla="*/ 1681965 w 2038873"/>
                    <a:gd name="connsiteY16" fmla="*/ 1212787 h 2601273"/>
                    <a:gd name="connsiteX17" fmla="*/ 1726065 w 2038873"/>
                    <a:gd name="connsiteY17" fmla="*/ 1141687 h 2601273"/>
                    <a:gd name="connsiteX18" fmla="*/ 1702664 w 2038873"/>
                    <a:gd name="connsiteY18" fmla="*/ 1018837 h 2601273"/>
                    <a:gd name="connsiteX19" fmla="*/ 1625715 w 2038873"/>
                    <a:gd name="connsiteY19" fmla="*/ 914887 h 2601273"/>
                    <a:gd name="connsiteX20" fmla="*/ 1587465 w 2038873"/>
                    <a:gd name="connsiteY20" fmla="*/ 794737 h 2601273"/>
                    <a:gd name="connsiteX21" fmla="*/ 1526265 w 2038873"/>
                    <a:gd name="connsiteY21" fmla="*/ 635887 h 2601273"/>
                    <a:gd name="connsiteX22" fmla="*/ 1431765 w 2038873"/>
                    <a:gd name="connsiteY22" fmla="*/ 488737 h 2601273"/>
                    <a:gd name="connsiteX23" fmla="*/ 1308015 w 2038873"/>
                    <a:gd name="connsiteY23" fmla="*/ 363187 h 2601273"/>
                    <a:gd name="connsiteX24" fmla="*/ 1096965 w 2038873"/>
                    <a:gd name="connsiteY24" fmla="*/ 86437 h 2601273"/>
                    <a:gd name="connsiteX25" fmla="*/ 778364 w 2038873"/>
                    <a:gd name="connsiteY25" fmla="*/ 1387 h 2601273"/>
                    <a:gd name="connsiteX26" fmla="*/ 789614 w 2038873"/>
                    <a:gd name="connsiteY26" fmla="*/ 1837 h 2601273"/>
                    <a:gd name="connsiteX27" fmla="*/ 678914 w 2038873"/>
                    <a:gd name="connsiteY27" fmla="*/ 25687 h 2601273"/>
                    <a:gd name="connsiteX28" fmla="*/ 566864 w 2038873"/>
                    <a:gd name="connsiteY28" fmla="*/ 30187 h 2601273"/>
                    <a:gd name="connsiteX29" fmla="*/ 497114 w 2038873"/>
                    <a:gd name="connsiteY29" fmla="*/ 87787 h 2601273"/>
                    <a:gd name="connsiteX30" fmla="*/ 417464 w 2038873"/>
                    <a:gd name="connsiteY30" fmla="*/ 194887 h 2601273"/>
                    <a:gd name="connsiteX31" fmla="*/ 331514 w 2038873"/>
                    <a:gd name="connsiteY31" fmla="*/ 328087 h 2601273"/>
                    <a:gd name="connsiteX32" fmla="*/ 214964 w 2038873"/>
                    <a:gd name="connsiteY32" fmla="*/ 622387 h 2601273"/>
                    <a:gd name="connsiteX33" fmla="*/ 234764 w 2038873"/>
                    <a:gd name="connsiteY33" fmla="*/ 942337 h 2601273"/>
                    <a:gd name="connsiteX34" fmla="*/ 250964 w 2038873"/>
                    <a:gd name="connsiteY34" fmla="*/ 1066537 h 2601273"/>
                    <a:gd name="connsiteX35" fmla="*/ 192464 w 2038873"/>
                    <a:gd name="connsiteY35" fmla="*/ 1266337 h 2601273"/>
                    <a:gd name="connsiteX36" fmla="*/ 189764 w 2038873"/>
                    <a:gd name="connsiteY36" fmla="*/ 1498987 h 2601273"/>
                    <a:gd name="connsiteX37" fmla="*/ 143864 w 2038873"/>
                    <a:gd name="connsiteY37" fmla="*/ 1606987 h 2601273"/>
                    <a:gd name="connsiteX38" fmla="*/ 67814 w 2038873"/>
                    <a:gd name="connsiteY38" fmla="*/ 1699237 h 2601273"/>
                    <a:gd name="connsiteX39" fmla="*/ 63314 w 2038873"/>
                    <a:gd name="connsiteY39" fmla="*/ 1933687 h 2601273"/>
                    <a:gd name="connsiteX40" fmla="*/ 14714 w 2038873"/>
                    <a:gd name="connsiteY40" fmla="*/ 2010187 h 2601273"/>
                    <a:gd name="connsiteX41" fmla="*/ 91214 w 2038873"/>
                    <a:gd name="connsiteY41" fmla="*/ 2329687 h 2601273"/>
                    <a:gd name="connsiteX42" fmla="*/ 77714 w 2038873"/>
                    <a:gd name="connsiteY42" fmla="*/ 2377837 h 2601273"/>
                    <a:gd name="connsiteX43" fmla="*/ 46214 w 2038873"/>
                    <a:gd name="connsiteY43" fmla="*/ 2423737 h 2601273"/>
                    <a:gd name="connsiteX44" fmla="*/ 116864 w 2038873"/>
                    <a:gd name="connsiteY44" fmla="*/ 2422387 h 2601273"/>
                    <a:gd name="connsiteX45" fmla="*/ 177164 w 2038873"/>
                    <a:gd name="connsiteY45" fmla="*/ 2358037 h 2601273"/>
                    <a:gd name="connsiteX46" fmla="*/ 183914 w 2038873"/>
                    <a:gd name="connsiteY46" fmla="*/ 2263987 h 2601273"/>
                    <a:gd name="connsiteX47" fmla="*/ 166364 w 2038873"/>
                    <a:gd name="connsiteY47" fmla="*/ 2087137 h 2601273"/>
                    <a:gd name="connsiteX48" fmla="*/ 241964 w 2038873"/>
                    <a:gd name="connsiteY48" fmla="*/ 2082637 h 2601273"/>
                    <a:gd name="connsiteX49" fmla="*/ 286964 w 2038873"/>
                    <a:gd name="connsiteY49" fmla="*/ 2149687 h 2601273"/>
                    <a:gd name="connsiteX50" fmla="*/ 406214 w 2038873"/>
                    <a:gd name="connsiteY50" fmla="*/ 2377387 h 2601273"/>
                    <a:gd name="connsiteX51" fmla="*/ 408014 w 2038873"/>
                    <a:gd name="connsiteY51" fmla="*/ 2499787 h 2601273"/>
                    <a:gd name="connsiteX52" fmla="*/ 378764 w 2038873"/>
                    <a:gd name="connsiteY52" fmla="*/ 2558737 h 2601273"/>
                    <a:gd name="connsiteX53" fmla="*/ 377864 w 2038873"/>
                    <a:gd name="connsiteY53" fmla="*/ 2601037 h 2601273"/>
                    <a:gd name="connsiteX54" fmla="*/ 397664 w 2038873"/>
                    <a:gd name="connsiteY54" fmla="*/ 2597887 h 2601273"/>
                    <a:gd name="connsiteX55" fmla="*/ 522314 w 2038873"/>
                    <a:gd name="connsiteY55" fmla="*/ 2533087 h 2601273"/>
                    <a:gd name="connsiteX56" fmla="*/ 535364 w 2038873"/>
                    <a:gd name="connsiteY56" fmla="*/ 2264887 h 2601273"/>
                    <a:gd name="connsiteX57" fmla="*/ 478664 w 2038873"/>
                    <a:gd name="connsiteY57" fmla="*/ 2108287 h 2601273"/>
                    <a:gd name="connsiteX58" fmla="*/ 516014 w 2038873"/>
                    <a:gd name="connsiteY58" fmla="*/ 2028187 h 2601273"/>
                    <a:gd name="connsiteX59" fmla="*/ 575864 w 2038873"/>
                    <a:gd name="connsiteY59" fmla="*/ 2098837 h 2601273"/>
                    <a:gd name="connsiteX60" fmla="*/ 668564 w 2038873"/>
                    <a:gd name="connsiteY60" fmla="*/ 2166337 h 2601273"/>
                    <a:gd name="connsiteX61" fmla="*/ 720764 w 2038873"/>
                    <a:gd name="connsiteY61" fmla="*/ 2190187 h 2601273"/>
                    <a:gd name="connsiteX62" fmla="*/ 727064 w 2038873"/>
                    <a:gd name="connsiteY62" fmla="*/ 2173087 h 2601273"/>
                    <a:gd name="connsiteX63" fmla="*/ 652814 w 2038873"/>
                    <a:gd name="connsiteY63" fmla="*/ 2060137 h 2601273"/>
                    <a:gd name="connsiteX64" fmla="*/ 615014 w 2038873"/>
                    <a:gd name="connsiteY64" fmla="*/ 1882387 h 2601273"/>
                    <a:gd name="connsiteX65" fmla="*/ 655964 w 2038873"/>
                    <a:gd name="connsiteY65" fmla="*/ 1695187 h 2601273"/>
                    <a:gd name="connsiteX66" fmla="*/ 704564 w 2038873"/>
                    <a:gd name="connsiteY66" fmla="*/ 1610587 h 2601273"/>
                    <a:gd name="connsiteX67" fmla="*/ 731564 w 2038873"/>
                    <a:gd name="connsiteY67" fmla="*/ 1528237 h 2601273"/>
                    <a:gd name="connsiteX68" fmla="*/ 1146465 w 2038873"/>
                    <a:gd name="connsiteY68" fmla="*/ 1707787 h 2601273"/>
                    <a:gd name="connsiteX69" fmla="*/ 1217565 w 2038873"/>
                    <a:gd name="connsiteY69" fmla="*/ 1829737 h 2601273"/>
                    <a:gd name="connsiteX70" fmla="*/ 1298565 w 2038873"/>
                    <a:gd name="connsiteY70" fmla="*/ 1988587 h 2601273"/>
                    <a:gd name="connsiteX71" fmla="*/ 1486664 w 2038873"/>
                    <a:gd name="connsiteY71" fmla="*/ 2448937 h 2601273"/>
                    <a:gd name="connsiteX72" fmla="*/ 1489364 w 2038873"/>
                    <a:gd name="connsiteY72" fmla="*/ 2553787 h 2601273"/>
                    <a:gd name="connsiteX73" fmla="*/ 1581614 w 2038873"/>
                    <a:gd name="connsiteY73" fmla="*/ 2449387 h 2601273"/>
                    <a:gd name="connsiteX74" fmla="*/ 1516815 w 2038873"/>
                    <a:gd name="connsiteY74" fmla="*/ 2154187 h 2601273"/>
                    <a:gd name="connsiteX75" fmla="*/ 1565864 w 2038873"/>
                    <a:gd name="connsiteY75" fmla="*/ 2184337 h 2601273"/>
                    <a:gd name="connsiteX76" fmla="*/ 1863765 w 2038873"/>
                    <a:gd name="connsiteY76" fmla="*/ 2246437 h 2601273"/>
                    <a:gd name="connsiteX77" fmla="*/ 2037914 w 2038873"/>
                    <a:gd name="connsiteY77" fmla="*/ 2055187 h 2601273"/>
                    <a:gd name="connsiteX78" fmla="*/ 209114 w 2038873"/>
                    <a:gd name="connsiteY78" fmla="*/ 823987 h 2601273"/>
                    <a:gd name="connsiteX79" fmla="*/ 209114 w 2038873"/>
                    <a:gd name="connsiteY79" fmla="*/ 823987 h 2601273"/>
                    <a:gd name="connsiteX80" fmla="*/ 209114 w 2038873"/>
                    <a:gd name="connsiteY80" fmla="*/ 823987 h 2601273"/>
                    <a:gd name="connsiteX81" fmla="*/ 209114 w 2038873"/>
                    <a:gd name="connsiteY81" fmla="*/ 823987 h 2601273"/>
                    <a:gd name="connsiteX82" fmla="*/ 209114 w 2038873"/>
                    <a:gd name="connsiteY82" fmla="*/ 823987 h 2601273"/>
                    <a:gd name="connsiteX83" fmla="*/ 209114 w 2038873"/>
                    <a:gd name="connsiteY83" fmla="*/ 823987 h 2601273"/>
                    <a:gd name="connsiteX84" fmla="*/ 846314 w 2038873"/>
                    <a:gd name="connsiteY84" fmla="*/ 1749187 h 2601273"/>
                    <a:gd name="connsiteX85" fmla="*/ 844964 w 2038873"/>
                    <a:gd name="connsiteY85" fmla="*/ 1725337 h 2601273"/>
                    <a:gd name="connsiteX86" fmla="*/ 844514 w 2038873"/>
                    <a:gd name="connsiteY86" fmla="*/ 1724437 h 2601273"/>
                    <a:gd name="connsiteX87" fmla="*/ 846764 w 2038873"/>
                    <a:gd name="connsiteY87" fmla="*/ 1727137 h 2601273"/>
                    <a:gd name="connsiteX88" fmla="*/ 846314 w 2038873"/>
                    <a:gd name="connsiteY88" fmla="*/ 1749187 h 260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</a:cxnLst>
                  <a:rect l="l" t="t" r="r" b="b"/>
                  <a:pathLst>
                    <a:path w="2038873" h="2601273">
                      <a:moveTo>
                        <a:pt x="2037914" y="2055187"/>
                      </a:moveTo>
                      <a:cubicBezTo>
                        <a:pt x="2032965" y="2008837"/>
                        <a:pt x="1997414" y="2036737"/>
                        <a:pt x="1980765" y="2055637"/>
                      </a:cubicBezTo>
                      <a:cubicBezTo>
                        <a:pt x="1954664" y="2085787"/>
                        <a:pt x="1920914" y="2108737"/>
                        <a:pt x="1883114" y="2121787"/>
                      </a:cubicBezTo>
                      <a:cubicBezTo>
                        <a:pt x="1871864" y="2125387"/>
                        <a:pt x="1859715" y="2128537"/>
                        <a:pt x="1848465" y="2125837"/>
                      </a:cubicBezTo>
                      <a:cubicBezTo>
                        <a:pt x="1836765" y="2123137"/>
                        <a:pt x="1826414" y="2113237"/>
                        <a:pt x="1825965" y="2101537"/>
                      </a:cubicBezTo>
                      <a:cubicBezTo>
                        <a:pt x="1825965" y="2091187"/>
                        <a:pt x="1833614" y="2082187"/>
                        <a:pt x="1842614" y="2077237"/>
                      </a:cubicBezTo>
                      <a:cubicBezTo>
                        <a:pt x="1851614" y="2072287"/>
                        <a:pt x="1861965" y="2070037"/>
                        <a:pt x="1871414" y="2066887"/>
                      </a:cubicBezTo>
                      <a:cubicBezTo>
                        <a:pt x="1900215" y="2057887"/>
                        <a:pt x="1925414" y="2038087"/>
                        <a:pt x="1942515" y="2013337"/>
                      </a:cubicBezTo>
                      <a:cubicBezTo>
                        <a:pt x="1950614" y="2001637"/>
                        <a:pt x="1982565" y="1941787"/>
                        <a:pt x="1964114" y="1931437"/>
                      </a:cubicBezTo>
                      <a:cubicBezTo>
                        <a:pt x="1952864" y="1925137"/>
                        <a:pt x="1944315" y="1939087"/>
                        <a:pt x="1937565" y="1947187"/>
                      </a:cubicBezTo>
                      <a:cubicBezTo>
                        <a:pt x="1836765" y="2064187"/>
                        <a:pt x="1699965" y="1899487"/>
                        <a:pt x="1690965" y="1797787"/>
                      </a:cubicBezTo>
                      <a:cubicBezTo>
                        <a:pt x="1686914" y="1753237"/>
                        <a:pt x="1697265" y="1708237"/>
                        <a:pt x="1718864" y="1669087"/>
                      </a:cubicBezTo>
                      <a:cubicBezTo>
                        <a:pt x="1740015" y="1630837"/>
                        <a:pt x="1785465" y="1607887"/>
                        <a:pt x="1802114" y="1569637"/>
                      </a:cubicBezTo>
                      <a:cubicBezTo>
                        <a:pt x="1830015" y="1503937"/>
                        <a:pt x="1811565" y="1418887"/>
                        <a:pt x="1763864" y="1367587"/>
                      </a:cubicBezTo>
                      <a:cubicBezTo>
                        <a:pt x="1737315" y="1338787"/>
                        <a:pt x="1702664" y="1318987"/>
                        <a:pt x="1674315" y="1292437"/>
                      </a:cubicBezTo>
                      <a:cubicBezTo>
                        <a:pt x="1664414" y="1282987"/>
                        <a:pt x="1639664" y="1262737"/>
                        <a:pt x="1640565" y="1246987"/>
                      </a:cubicBezTo>
                      <a:cubicBezTo>
                        <a:pt x="1641914" y="1228087"/>
                        <a:pt x="1668914" y="1222237"/>
                        <a:pt x="1681965" y="1212787"/>
                      </a:cubicBezTo>
                      <a:cubicBezTo>
                        <a:pt x="1704914" y="1195687"/>
                        <a:pt x="1720664" y="1169587"/>
                        <a:pt x="1726065" y="1141687"/>
                      </a:cubicBezTo>
                      <a:cubicBezTo>
                        <a:pt x="1734614" y="1099837"/>
                        <a:pt x="1722914" y="1056187"/>
                        <a:pt x="1702664" y="1018837"/>
                      </a:cubicBezTo>
                      <a:cubicBezTo>
                        <a:pt x="1681965" y="980587"/>
                        <a:pt x="1646414" y="951787"/>
                        <a:pt x="1625715" y="914887"/>
                      </a:cubicBezTo>
                      <a:cubicBezTo>
                        <a:pt x="1605465" y="878437"/>
                        <a:pt x="1598265" y="834337"/>
                        <a:pt x="1587465" y="794737"/>
                      </a:cubicBezTo>
                      <a:cubicBezTo>
                        <a:pt x="1572614" y="739837"/>
                        <a:pt x="1551914" y="686287"/>
                        <a:pt x="1526265" y="635887"/>
                      </a:cubicBezTo>
                      <a:cubicBezTo>
                        <a:pt x="1500164" y="583687"/>
                        <a:pt x="1468215" y="534637"/>
                        <a:pt x="1431765" y="488737"/>
                      </a:cubicBezTo>
                      <a:cubicBezTo>
                        <a:pt x="1394414" y="441937"/>
                        <a:pt x="1348515" y="406387"/>
                        <a:pt x="1308015" y="363187"/>
                      </a:cubicBezTo>
                      <a:cubicBezTo>
                        <a:pt x="1227914" y="277687"/>
                        <a:pt x="1191914" y="161587"/>
                        <a:pt x="1096965" y="86437"/>
                      </a:cubicBezTo>
                      <a:cubicBezTo>
                        <a:pt x="1009215" y="17137"/>
                        <a:pt x="887264" y="-6263"/>
                        <a:pt x="778364" y="1387"/>
                      </a:cubicBezTo>
                      <a:cubicBezTo>
                        <a:pt x="781964" y="1387"/>
                        <a:pt x="786014" y="1837"/>
                        <a:pt x="789614" y="1837"/>
                      </a:cubicBezTo>
                      <a:cubicBezTo>
                        <a:pt x="754514" y="37"/>
                        <a:pt x="714014" y="22087"/>
                        <a:pt x="678914" y="25687"/>
                      </a:cubicBezTo>
                      <a:cubicBezTo>
                        <a:pt x="641564" y="29737"/>
                        <a:pt x="603314" y="20287"/>
                        <a:pt x="566864" y="30187"/>
                      </a:cubicBezTo>
                      <a:cubicBezTo>
                        <a:pt x="534464" y="39187"/>
                        <a:pt x="517814" y="63487"/>
                        <a:pt x="497114" y="87787"/>
                      </a:cubicBezTo>
                      <a:cubicBezTo>
                        <a:pt x="468314" y="121987"/>
                        <a:pt x="441314" y="157087"/>
                        <a:pt x="417464" y="194887"/>
                      </a:cubicBezTo>
                      <a:cubicBezTo>
                        <a:pt x="389114" y="239437"/>
                        <a:pt x="360314" y="283987"/>
                        <a:pt x="331514" y="328087"/>
                      </a:cubicBezTo>
                      <a:cubicBezTo>
                        <a:pt x="273914" y="417187"/>
                        <a:pt x="232964" y="517537"/>
                        <a:pt x="214964" y="622387"/>
                      </a:cubicBezTo>
                      <a:cubicBezTo>
                        <a:pt x="195614" y="733537"/>
                        <a:pt x="213164" y="833437"/>
                        <a:pt x="234764" y="942337"/>
                      </a:cubicBezTo>
                      <a:cubicBezTo>
                        <a:pt x="242864" y="983287"/>
                        <a:pt x="250964" y="1024687"/>
                        <a:pt x="250964" y="1066537"/>
                      </a:cubicBezTo>
                      <a:cubicBezTo>
                        <a:pt x="250514" y="1141687"/>
                        <a:pt x="212714" y="1197487"/>
                        <a:pt x="192464" y="1266337"/>
                      </a:cubicBezTo>
                      <a:cubicBezTo>
                        <a:pt x="169514" y="1343287"/>
                        <a:pt x="164564" y="1422037"/>
                        <a:pt x="189764" y="1498987"/>
                      </a:cubicBezTo>
                      <a:cubicBezTo>
                        <a:pt x="197864" y="1523287"/>
                        <a:pt x="156464" y="1586737"/>
                        <a:pt x="143864" y="1606987"/>
                      </a:cubicBezTo>
                      <a:cubicBezTo>
                        <a:pt x="123614" y="1639837"/>
                        <a:pt x="84464" y="1666387"/>
                        <a:pt x="67814" y="1699237"/>
                      </a:cubicBezTo>
                      <a:cubicBezTo>
                        <a:pt x="30914" y="1771237"/>
                        <a:pt x="100214" y="1858087"/>
                        <a:pt x="63314" y="1933687"/>
                      </a:cubicBezTo>
                      <a:cubicBezTo>
                        <a:pt x="50264" y="1960687"/>
                        <a:pt x="29564" y="1983637"/>
                        <a:pt x="14714" y="2010187"/>
                      </a:cubicBezTo>
                      <a:cubicBezTo>
                        <a:pt x="-46486" y="2119087"/>
                        <a:pt x="103814" y="2215837"/>
                        <a:pt x="91214" y="2329687"/>
                      </a:cubicBezTo>
                      <a:cubicBezTo>
                        <a:pt x="89414" y="2346337"/>
                        <a:pt x="84914" y="2362987"/>
                        <a:pt x="77714" y="2377837"/>
                      </a:cubicBezTo>
                      <a:cubicBezTo>
                        <a:pt x="71864" y="2389987"/>
                        <a:pt x="46214" y="2411587"/>
                        <a:pt x="46214" y="2423737"/>
                      </a:cubicBezTo>
                      <a:cubicBezTo>
                        <a:pt x="46664" y="2454787"/>
                        <a:pt x="102464" y="2429587"/>
                        <a:pt x="116864" y="2422387"/>
                      </a:cubicBezTo>
                      <a:cubicBezTo>
                        <a:pt x="143414" y="2408887"/>
                        <a:pt x="165464" y="2385487"/>
                        <a:pt x="177164" y="2358037"/>
                      </a:cubicBezTo>
                      <a:cubicBezTo>
                        <a:pt x="189314" y="2328337"/>
                        <a:pt x="189764" y="2295487"/>
                        <a:pt x="183914" y="2263987"/>
                      </a:cubicBezTo>
                      <a:cubicBezTo>
                        <a:pt x="173564" y="2207737"/>
                        <a:pt x="129914" y="2142487"/>
                        <a:pt x="166364" y="2087137"/>
                      </a:cubicBezTo>
                      <a:cubicBezTo>
                        <a:pt x="187514" y="2055187"/>
                        <a:pt x="217214" y="2053387"/>
                        <a:pt x="241964" y="2082637"/>
                      </a:cubicBezTo>
                      <a:cubicBezTo>
                        <a:pt x="259514" y="2103337"/>
                        <a:pt x="272564" y="2126737"/>
                        <a:pt x="286964" y="2149687"/>
                      </a:cubicBezTo>
                      <a:cubicBezTo>
                        <a:pt x="332414" y="2221687"/>
                        <a:pt x="383714" y="2294137"/>
                        <a:pt x="406214" y="2377387"/>
                      </a:cubicBezTo>
                      <a:cubicBezTo>
                        <a:pt x="417014" y="2417437"/>
                        <a:pt x="419714" y="2459737"/>
                        <a:pt x="408014" y="2499787"/>
                      </a:cubicBezTo>
                      <a:cubicBezTo>
                        <a:pt x="401714" y="2520937"/>
                        <a:pt x="391364" y="2540737"/>
                        <a:pt x="378764" y="2558737"/>
                      </a:cubicBezTo>
                      <a:cubicBezTo>
                        <a:pt x="369314" y="2571787"/>
                        <a:pt x="346364" y="2597437"/>
                        <a:pt x="377864" y="2601037"/>
                      </a:cubicBezTo>
                      <a:cubicBezTo>
                        <a:pt x="384614" y="2601937"/>
                        <a:pt x="391364" y="2600137"/>
                        <a:pt x="397664" y="2597887"/>
                      </a:cubicBezTo>
                      <a:cubicBezTo>
                        <a:pt x="442664" y="2584387"/>
                        <a:pt x="485864" y="2562787"/>
                        <a:pt x="522314" y="2533087"/>
                      </a:cubicBezTo>
                      <a:cubicBezTo>
                        <a:pt x="605114" y="2466037"/>
                        <a:pt x="570914" y="2349037"/>
                        <a:pt x="535364" y="2264887"/>
                      </a:cubicBezTo>
                      <a:cubicBezTo>
                        <a:pt x="513764" y="2214037"/>
                        <a:pt x="489464" y="2163187"/>
                        <a:pt x="478664" y="2108287"/>
                      </a:cubicBezTo>
                      <a:cubicBezTo>
                        <a:pt x="474164" y="2085337"/>
                        <a:pt x="466514" y="1971487"/>
                        <a:pt x="516014" y="2028187"/>
                      </a:cubicBezTo>
                      <a:cubicBezTo>
                        <a:pt x="536264" y="2051587"/>
                        <a:pt x="552914" y="2077237"/>
                        <a:pt x="575864" y="2098837"/>
                      </a:cubicBezTo>
                      <a:cubicBezTo>
                        <a:pt x="603764" y="2125387"/>
                        <a:pt x="634814" y="2147887"/>
                        <a:pt x="668564" y="2166337"/>
                      </a:cubicBezTo>
                      <a:cubicBezTo>
                        <a:pt x="680714" y="2173087"/>
                        <a:pt x="706814" y="2191087"/>
                        <a:pt x="720764" y="2190187"/>
                      </a:cubicBezTo>
                      <a:cubicBezTo>
                        <a:pt x="740114" y="2188837"/>
                        <a:pt x="732014" y="2185237"/>
                        <a:pt x="727064" y="2173087"/>
                      </a:cubicBezTo>
                      <a:cubicBezTo>
                        <a:pt x="711764" y="2132587"/>
                        <a:pt x="670814" y="2100637"/>
                        <a:pt x="652814" y="2060137"/>
                      </a:cubicBezTo>
                      <a:cubicBezTo>
                        <a:pt x="628064" y="2004337"/>
                        <a:pt x="615014" y="1943587"/>
                        <a:pt x="615014" y="1882387"/>
                      </a:cubicBezTo>
                      <a:cubicBezTo>
                        <a:pt x="615014" y="1818037"/>
                        <a:pt x="628964" y="1753687"/>
                        <a:pt x="655964" y="1695187"/>
                      </a:cubicBezTo>
                      <a:cubicBezTo>
                        <a:pt x="669464" y="1665937"/>
                        <a:pt x="692414" y="1640287"/>
                        <a:pt x="704564" y="1610587"/>
                      </a:cubicBezTo>
                      <a:cubicBezTo>
                        <a:pt x="715364" y="1584487"/>
                        <a:pt x="721214" y="1554787"/>
                        <a:pt x="731564" y="1528237"/>
                      </a:cubicBezTo>
                      <a:cubicBezTo>
                        <a:pt x="773864" y="1478737"/>
                        <a:pt x="1018215" y="1589437"/>
                        <a:pt x="1146465" y="1707787"/>
                      </a:cubicBezTo>
                      <a:cubicBezTo>
                        <a:pt x="1142414" y="1712737"/>
                        <a:pt x="1213065" y="1820737"/>
                        <a:pt x="1217565" y="1829737"/>
                      </a:cubicBezTo>
                      <a:cubicBezTo>
                        <a:pt x="1244565" y="1882837"/>
                        <a:pt x="1271565" y="1935487"/>
                        <a:pt x="1298565" y="1988587"/>
                      </a:cubicBezTo>
                      <a:cubicBezTo>
                        <a:pt x="1371015" y="2133487"/>
                        <a:pt x="1479465" y="2282887"/>
                        <a:pt x="1486664" y="2448937"/>
                      </a:cubicBezTo>
                      <a:cubicBezTo>
                        <a:pt x="1487565" y="2470987"/>
                        <a:pt x="1468215" y="2541637"/>
                        <a:pt x="1489364" y="2553787"/>
                      </a:cubicBezTo>
                      <a:cubicBezTo>
                        <a:pt x="1524914" y="2574487"/>
                        <a:pt x="1573515" y="2474137"/>
                        <a:pt x="1581614" y="2449387"/>
                      </a:cubicBezTo>
                      <a:cubicBezTo>
                        <a:pt x="1615815" y="2343637"/>
                        <a:pt x="1552364" y="2250037"/>
                        <a:pt x="1516815" y="2154187"/>
                      </a:cubicBezTo>
                      <a:cubicBezTo>
                        <a:pt x="1537965" y="2164087"/>
                        <a:pt x="1551914" y="2174437"/>
                        <a:pt x="1565864" y="2184337"/>
                      </a:cubicBezTo>
                      <a:cubicBezTo>
                        <a:pt x="1651815" y="2243287"/>
                        <a:pt x="1761164" y="2268487"/>
                        <a:pt x="1863765" y="2246437"/>
                      </a:cubicBezTo>
                      <a:cubicBezTo>
                        <a:pt x="1959614" y="2226637"/>
                        <a:pt x="2049164" y="2161837"/>
                        <a:pt x="2037914" y="2055187"/>
                      </a:cubicBezTo>
                      <a:close/>
                      <a:moveTo>
                        <a:pt x="209114" y="823987"/>
                      </a:move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8664" y="823987"/>
                        <a:pt x="209114" y="823987"/>
                      </a:cubicBezTo>
                      <a:cubicBezTo>
                        <a:pt x="208664" y="823987"/>
                        <a:pt x="209114" y="823987"/>
                        <a:pt x="209114" y="823987"/>
                      </a:cubicBezTo>
                      <a:close/>
                      <a:moveTo>
                        <a:pt x="846314" y="1749187"/>
                      </a:moveTo>
                      <a:cubicBezTo>
                        <a:pt x="845864" y="1741087"/>
                        <a:pt x="845414" y="1732987"/>
                        <a:pt x="844964" y="1725337"/>
                      </a:cubicBezTo>
                      <a:cubicBezTo>
                        <a:pt x="844964" y="1724437"/>
                        <a:pt x="844514" y="1723987"/>
                        <a:pt x="844514" y="1724437"/>
                      </a:cubicBezTo>
                      <a:cubicBezTo>
                        <a:pt x="841814" y="1725337"/>
                        <a:pt x="846764" y="1721737"/>
                        <a:pt x="846764" y="1727137"/>
                      </a:cubicBezTo>
                      <a:cubicBezTo>
                        <a:pt x="846314" y="1733887"/>
                        <a:pt x="846314" y="1741537"/>
                        <a:pt x="846314" y="1749187"/>
                      </a:cubicBezTo>
                      <a:close/>
                    </a:path>
                  </a:pathLst>
                </a:custGeom>
                <a:solidFill>
                  <a:srgbClr val="BE7E56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152">
                  <a:extLst>
                    <a:ext uri="{FF2B5EF4-FFF2-40B4-BE49-F238E27FC236}">
                      <a16:creationId xmlns:a16="http://schemas.microsoft.com/office/drawing/2014/main" id="{F9D18605-82F2-4B76-869E-B212C14DB647}"/>
                    </a:ext>
                  </a:extLst>
                </p:cNvPr>
                <p:cNvSpPr/>
                <p:nvPr/>
              </p:nvSpPr>
              <p:spPr>
                <a:xfrm>
                  <a:off x="2099762" y="997060"/>
                  <a:ext cx="8200" cy="21149"/>
                </a:xfrm>
                <a:custGeom>
                  <a:avLst/>
                  <a:gdLst>
                    <a:gd name="connsiteX0" fmla="*/ 0 w 8200"/>
                    <a:gd name="connsiteY0" fmla="*/ 0 h 21149"/>
                    <a:gd name="connsiteX1" fmla="*/ 6750 w 8200"/>
                    <a:gd name="connsiteY1" fmla="*/ 21150 h 21149"/>
                    <a:gd name="connsiteX2" fmla="*/ 0 w 8200"/>
                    <a:gd name="connsiteY2" fmla="*/ 0 h 2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00" h="21149">
                      <a:moveTo>
                        <a:pt x="0" y="0"/>
                      </a:moveTo>
                      <a:cubicBezTo>
                        <a:pt x="2700" y="8100"/>
                        <a:pt x="4050" y="12600"/>
                        <a:pt x="6750" y="21150"/>
                      </a:cubicBezTo>
                      <a:cubicBezTo>
                        <a:pt x="9450" y="9900"/>
                        <a:pt x="9000" y="4950"/>
                        <a:pt x="0" y="0"/>
                      </a:cubicBezTo>
                      <a:close/>
                    </a:path>
                  </a:pathLst>
                </a:custGeom>
                <a:solidFill>
                  <a:srgbClr val="BE7E56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Freeform: Shape 137">
                <a:extLst>
                  <a:ext uri="{FF2B5EF4-FFF2-40B4-BE49-F238E27FC236}">
                    <a16:creationId xmlns:a16="http://schemas.microsoft.com/office/drawing/2014/main" id="{70884273-DDD7-4CE8-B3D3-A7F830E7E41F}"/>
                  </a:ext>
                </a:extLst>
              </p:cNvPr>
              <p:cNvSpPr/>
              <p:nvPr/>
            </p:nvSpPr>
            <p:spPr>
              <a:xfrm>
                <a:off x="541376" y="6213430"/>
                <a:ext cx="124107" cy="240868"/>
              </a:xfrm>
              <a:custGeom>
                <a:avLst/>
                <a:gdLst>
                  <a:gd name="connsiteX0" fmla="*/ 81912 w 98111"/>
                  <a:gd name="connsiteY0" fmla="*/ 242 h 190414"/>
                  <a:gd name="connsiteX1" fmla="*/ 98112 w 98111"/>
                  <a:gd name="connsiteY1" fmla="*/ 181143 h 190414"/>
                  <a:gd name="connsiteX2" fmla="*/ 36462 w 98111"/>
                  <a:gd name="connsiteY2" fmla="*/ 188793 h 190414"/>
                  <a:gd name="connsiteX3" fmla="*/ 13062 w 98111"/>
                  <a:gd name="connsiteY3" fmla="*/ 188793 h 190414"/>
                  <a:gd name="connsiteX4" fmla="*/ 12 w 98111"/>
                  <a:gd name="connsiteY4" fmla="*/ 148293 h 190414"/>
                  <a:gd name="connsiteX5" fmla="*/ 9912 w 98111"/>
                  <a:gd name="connsiteY5" fmla="*/ 107342 h 190414"/>
                  <a:gd name="connsiteX6" fmla="*/ 59412 w 98111"/>
                  <a:gd name="connsiteY6" fmla="*/ 15092 h 190414"/>
                  <a:gd name="connsiteX7" fmla="*/ 81912 w 98111"/>
                  <a:gd name="connsiteY7" fmla="*/ 242 h 19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111" h="190414">
                    <a:moveTo>
                      <a:pt x="81912" y="242"/>
                    </a:moveTo>
                    <a:cubicBezTo>
                      <a:pt x="66162" y="59642"/>
                      <a:pt x="76962" y="123543"/>
                      <a:pt x="98112" y="181143"/>
                    </a:cubicBezTo>
                    <a:cubicBezTo>
                      <a:pt x="94062" y="185192"/>
                      <a:pt x="45462" y="187442"/>
                      <a:pt x="36462" y="188793"/>
                    </a:cubicBezTo>
                    <a:cubicBezTo>
                      <a:pt x="28812" y="189692"/>
                      <a:pt x="20712" y="191942"/>
                      <a:pt x="13062" y="188793"/>
                    </a:cubicBezTo>
                    <a:cubicBezTo>
                      <a:pt x="-888" y="178442"/>
                      <a:pt x="12" y="162692"/>
                      <a:pt x="12" y="148293"/>
                    </a:cubicBezTo>
                    <a:cubicBezTo>
                      <a:pt x="12" y="134342"/>
                      <a:pt x="2712" y="119942"/>
                      <a:pt x="9912" y="107342"/>
                    </a:cubicBezTo>
                    <a:cubicBezTo>
                      <a:pt x="27462" y="77192"/>
                      <a:pt x="46812" y="47942"/>
                      <a:pt x="59412" y="15092"/>
                    </a:cubicBezTo>
                    <a:cubicBezTo>
                      <a:pt x="63012" y="6992"/>
                      <a:pt x="69762" y="-1558"/>
                      <a:pt x="81912" y="242"/>
                    </a:cubicBezTo>
                    <a:close/>
                  </a:path>
                </a:pathLst>
              </a:custGeom>
              <a:solidFill>
                <a:srgbClr val="CBCBCB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38">
                <a:extLst>
                  <a:ext uri="{FF2B5EF4-FFF2-40B4-BE49-F238E27FC236}">
                    <a16:creationId xmlns:a16="http://schemas.microsoft.com/office/drawing/2014/main" id="{CEEE6136-7F85-4961-B1DB-B6731D04AF76}"/>
                  </a:ext>
                </a:extLst>
              </p:cNvPr>
              <p:cNvSpPr/>
              <p:nvPr/>
            </p:nvSpPr>
            <p:spPr>
              <a:xfrm>
                <a:off x="691101" y="5412253"/>
                <a:ext cx="421326" cy="483280"/>
              </a:xfrm>
              <a:custGeom>
                <a:avLst/>
                <a:gdLst>
                  <a:gd name="connsiteX0" fmla="*/ 318600 w 333072"/>
                  <a:gd name="connsiteY0" fmla="*/ 351000 h 382049"/>
                  <a:gd name="connsiteX1" fmla="*/ 327150 w 333072"/>
                  <a:gd name="connsiteY1" fmla="*/ 382050 h 382049"/>
                  <a:gd name="connsiteX2" fmla="*/ 189450 w 333072"/>
                  <a:gd name="connsiteY2" fmla="*/ 252000 h 382049"/>
                  <a:gd name="connsiteX3" fmla="*/ 22050 w 333072"/>
                  <a:gd name="connsiteY3" fmla="*/ 47250 h 382049"/>
                  <a:gd name="connsiteX4" fmla="*/ 0 w 333072"/>
                  <a:gd name="connsiteY4" fmla="*/ 21150 h 382049"/>
                  <a:gd name="connsiteX5" fmla="*/ 26550 w 333072"/>
                  <a:gd name="connsiteY5" fmla="*/ 0 h 382049"/>
                  <a:gd name="connsiteX6" fmla="*/ 318600 w 333072"/>
                  <a:gd name="connsiteY6" fmla="*/ 351000 h 382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3072" h="382049">
                    <a:moveTo>
                      <a:pt x="318600" y="351000"/>
                    </a:moveTo>
                    <a:cubicBezTo>
                      <a:pt x="327150" y="360900"/>
                      <a:pt x="341100" y="367200"/>
                      <a:pt x="327150" y="382050"/>
                    </a:cubicBezTo>
                    <a:cubicBezTo>
                      <a:pt x="270900" y="350100"/>
                      <a:pt x="230400" y="300600"/>
                      <a:pt x="189450" y="252000"/>
                    </a:cubicBezTo>
                    <a:cubicBezTo>
                      <a:pt x="132750" y="184500"/>
                      <a:pt x="78750" y="115200"/>
                      <a:pt x="22050" y="47250"/>
                    </a:cubicBezTo>
                    <a:cubicBezTo>
                      <a:pt x="16200" y="40500"/>
                      <a:pt x="5400" y="28800"/>
                      <a:pt x="0" y="21150"/>
                    </a:cubicBezTo>
                    <a:cubicBezTo>
                      <a:pt x="9450" y="12150"/>
                      <a:pt x="17100" y="5850"/>
                      <a:pt x="26550" y="0"/>
                    </a:cubicBezTo>
                    <a:cubicBezTo>
                      <a:pt x="38700" y="13500"/>
                      <a:pt x="313200" y="343800"/>
                      <a:pt x="318600" y="351000"/>
                    </a:cubicBezTo>
                    <a:close/>
                  </a:path>
                </a:pathLst>
              </a:custGeom>
              <a:solidFill>
                <a:srgbClr val="FDDCA5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39">
                <a:extLst>
                  <a:ext uri="{FF2B5EF4-FFF2-40B4-BE49-F238E27FC236}">
                    <a16:creationId xmlns:a16="http://schemas.microsoft.com/office/drawing/2014/main" id="{AC3BE312-4D25-4EBD-8CEE-31BDDDD6ADEF}"/>
                  </a:ext>
                </a:extLst>
              </p:cNvPr>
              <p:cNvSpPr/>
              <p:nvPr/>
            </p:nvSpPr>
            <p:spPr>
              <a:xfrm>
                <a:off x="673453" y="5433315"/>
                <a:ext cx="431480" cy="462219"/>
              </a:xfrm>
              <a:custGeom>
                <a:avLst/>
                <a:gdLst>
                  <a:gd name="connsiteX0" fmla="*/ 18900 w 341099"/>
                  <a:gd name="connsiteY0" fmla="*/ 0 h 365399"/>
                  <a:gd name="connsiteX1" fmla="*/ 236250 w 341099"/>
                  <a:gd name="connsiteY1" fmla="*/ 265050 h 365399"/>
                  <a:gd name="connsiteX2" fmla="*/ 332100 w 341099"/>
                  <a:gd name="connsiteY2" fmla="*/ 355950 h 365399"/>
                  <a:gd name="connsiteX3" fmla="*/ 341100 w 341099"/>
                  <a:gd name="connsiteY3" fmla="*/ 365400 h 365399"/>
                  <a:gd name="connsiteX4" fmla="*/ 264600 w 341099"/>
                  <a:gd name="connsiteY4" fmla="*/ 334800 h 365399"/>
                  <a:gd name="connsiteX5" fmla="*/ 0 w 341099"/>
                  <a:gd name="connsiteY5" fmla="*/ 14850 h 365399"/>
                  <a:gd name="connsiteX6" fmla="*/ 18900 w 341099"/>
                  <a:gd name="connsiteY6" fmla="*/ 0 h 36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99" h="365399">
                    <a:moveTo>
                      <a:pt x="18900" y="0"/>
                    </a:moveTo>
                    <a:cubicBezTo>
                      <a:pt x="35550" y="19350"/>
                      <a:pt x="177300" y="194400"/>
                      <a:pt x="236250" y="265050"/>
                    </a:cubicBezTo>
                    <a:cubicBezTo>
                      <a:pt x="264600" y="298800"/>
                      <a:pt x="297000" y="328950"/>
                      <a:pt x="332100" y="355950"/>
                    </a:cubicBezTo>
                    <a:cubicBezTo>
                      <a:pt x="335700" y="358650"/>
                      <a:pt x="339750" y="360450"/>
                      <a:pt x="341100" y="365400"/>
                    </a:cubicBezTo>
                    <a:cubicBezTo>
                      <a:pt x="313650" y="360000"/>
                      <a:pt x="291150" y="342900"/>
                      <a:pt x="264600" y="334800"/>
                    </a:cubicBezTo>
                    <a:cubicBezTo>
                      <a:pt x="222750" y="294300"/>
                      <a:pt x="13950" y="32850"/>
                      <a:pt x="0" y="14850"/>
                    </a:cubicBezTo>
                    <a:cubicBezTo>
                      <a:pt x="4950" y="9000"/>
                      <a:pt x="12150" y="4950"/>
                      <a:pt x="18900" y="0"/>
                    </a:cubicBezTo>
                    <a:close/>
                  </a:path>
                </a:pathLst>
              </a:custGeom>
              <a:solidFill>
                <a:srgbClr val="BCA17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40">
                <a:extLst>
                  <a:ext uri="{FF2B5EF4-FFF2-40B4-BE49-F238E27FC236}">
                    <a16:creationId xmlns:a16="http://schemas.microsoft.com/office/drawing/2014/main" id="{4D0B4980-8F21-48AB-BE1E-E6979003BCF7}"/>
                  </a:ext>
                </a:extLst>
              </p:cNvPr>
              <p:cNvSpPr/>
              <p:nvPr/>
            </p:nvSpPr>
            <p:spPr>
              <a:xfrm>
                <a:off x="981979" y="5618173"/>
                <a:ext cx="119898" cy="147005"/>
              </a:xfrm>
              <a:custGeom>
                <a:avLst/>
                <a:gdLst>
                  <a:gd name="connsiteX0" fmla="*/ 37800 w 94783"/>
                  <a:gd name="connsiteY0" fmla="*/ 116213 h 116212"/>
                  <a:gd name="connsiteX1" fmla="*/ 0 w 94783"/>
                  <a:gd name="connsiteY1" fmla="*/ 70313 h 116212"/>
                  <a:gd name="connsiteX2" fmla="*/ 80100 w 94783"/>
                  <a:gd name="connsiteY2" fmla="*/ 3262 h 116212"/>
                  <a:gd name="connsiteX3" fmla="*/ 93600 w 94783"/>
                  <a:gd name="connsiteY3" fmla="*/ 6863 h 116212"/>
                  <a:gd name="connsiteX4" fmla="*/ 37800 w 94783"/>
                  <a:gd name="connsiteY4" fmla="*/ 116213 h 11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783" h="116212">
                    <a:moveTo>
                      <a:pt x="37800" y="116213"/>
                    </a:moveTo>
                    <a:cubicBezTo>
                      <a:pt x="25200" y="100912"/>
                      <a:pt x="12600" y="85613"/>
                      <a:pt x="0" y="70313"/>
                    </a:cubicBezTo>
                    <a:cubicBezTo>
                      <a:pt x="22950" y="43313"/>
                      <a:pt x="52200" y="24412"/>
                      <a:pt x="80100" y="3262"/>
                    </a:cubicBezTo>
                    <a:cubicBezTo>
                      <a:pt x="84600" y="113"/>
                      <a:pt x="90450" y="-3488"/>
                      <a:pt x="93600" y="6863"/>
                    </a:cubicBezTo>
                    <a:cubicBezTo>
                      <a:pt x="101700" y="35213"/>
                      <a:pt x="66600" y="104963"/>
                      <a:pt x="37800" y="116213"/>
                    </a:cubicBezTo>
                    <a:close/>
                  </a:path>
                </a:pathLst>
              </a:custGeom>
              <a:solidFill>
                <a:srgbClr val="4D403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141">
                <a:extLst>
                  <a:ext uri="{FF2B5EF4-FFF2-40B4-BE49-F238E27FC236}">
                    <a16:creationId xmlns:a16="http://schemas.microsoft.com/office/drawing/2014/main" id="{AA1F7EF0-4B6F-436B-9956-B5A306EBD2C9}"/>
                  </a:ext>
                </a:extLst>
              </p:cNvPr>
              <p:cNvSpPr/>
              <p:nvPr/>
            </p:nvSpPr>
            <p:spPr>
              <a:xfrm>
                <a:off x="1205604" y="2416015"/>
                <a:ext cx="1527537" cy="2908574"/>
              </a:xfrm>
              <a:custGeom>
                <a:avLst/>
                <a:gdLst>
                  <a:gd name="connsiteX0" fmla="*/ 1196617 w 1207568"/>
                  <a:gd name="connsiteY0" fmla="*/ 2076124 h 2299323"/>
                  <a:gd name="connsiteX1" fmla="*/ 1035517 w 1207568"/>
                  <a:gd name="connsiteY1" fmla="*/ 1650874 h 2299323"/>
                  <a:gd name="connsiteX2" fmla="*/ 949567 w 1207568"/>
                  <a:gd name="connsiteY2" fmla="*/ 1429474 h 2299323"/>
                  <a:gd name="connsiteX3" fmla="*/ 938767 w 1207568"/>
                  <a:gd name="connsiteY3" fmla="*/ 1213024 h 2299323"/>
                  <a:gd name="connsiteX4" fmla="*/ 1037317 w 1207568"/>
                  <a:gd name="connsiteY4" fmla="*/ 1175224 h 2299323"/>
                  <a:gd name="connsiteX5" fmla="*/ 1096267 w 1207568"/>
                  <a:gd name="connsiteY5" fmla="*/ 1232823 h 2299323"/>
                  <a:gd name="connsiteX6" fmla="*/ 1179967 w 1207568"/>
                  <a:gd name="connsiteY6" fmla="*/ 1373224 h 2299323"/>
                  <a:gd name="connsiteX7" fmla="*/ 1193017 w 1207568"/>
                  <a:gd name="connsiteY7" fmla="*/ 1385374 h 2299323"/>
                  <a:gd name="connsiteX8" fmla="*/ 1099417 w 1207568"/>
                  <a:gd name="connsiteY8" fmla="*/ 1091524 h 2299323"/>
                  <a:gd name="connsiteX9" fmla="*/ 1023367 w 1207568"/>
                  <a:gd name="connsiteY9" fmla="*/ 878674 h 2299323"/>
                  <a:gd name="connsiteX10" fmla="*/ 1047217 w 1207568"/>
                  <a:gd name="connsiteY10" fmla="*/ 714424 h 2299323"/>
                  <a:gd name="connsiteX11" fmla="*/ 1077367 w 1207568"/>
                  <a:gd name="connsiteY11" fmla="*/ 834123 h 2299323"/>
                  <a:gd name="connsiteX12" fmla="*/ 1114267 w 1207568"/>
                  <a:gd name="connsiteY12" fmla="*/ 763473 h 2299323"/>
                  <a:gd name="connsiteX13" fmla="*/ 1037767 w 1207568"/>
                  <a:gd name="connsiteY13" fmla="*/ 531273 h 2299323"/>
                  <a:gd name="connsiteX14" fmla="*/ 851017 w 1207568"/>
                  <a:gd name="connsiteY14" fmla="*/ 424174 h 2299323"/>
                  <a:gd name="connsiteX15" fmla="*/ 622417 w 1207568"/>
                  <a:gd name="connsiteY15" fmla="*/ 184323 h 2299323"/>
                  <a:gd name="connsiteX16" fmla="*/ 513967 w 1207568"/>
                  <a:gd name="connsiteY16" fmla="*/ 37623 h 2299323"/>
                  <a:gd name="connsiteX17" fmla="*/ 313717 w 1207568"/>
                  <a:gd name="connsiteY17" fmla="*/ 33123 h 2299323"/>
                  <a:gd name="connsiteX18" fmla="*/ 239017 w 1207568"/>
                  <a:gd name="connsiteY18" fmla="*/ 37173 h 2299323"/>
                  <a:gd name="connsiteX19" fmla="*/ 182317 w 1207568"/>
                  <a:gd name="connsiteY19" fmla="*/ 70923 h 2299323"/>
                  <a:gd name="connsiteX20" fmla="*/ 114367 w 1207568"/>
                  <a:gd name="connsiteY20" fmla="*/ 192423 h 2299323"/>
                  <a:gd name="connsiteX21" fmla="*/ 113917 w 1207568"/>
                  <a:gd name="connsiteY21" fmla="*/ 193773 h 2299323"/>
                  <a:gd name="connsiteX22" fmla="*/ 65317 w 1207568"/>
                  <a:gd name="connsiteY22" fmla="*/ 282423 h 2299323"/>
                  <a:gd name="connsiteX23" fmla="*/ 41917 w 1207568"/>
                  <a:gd name="connsiteY23" fmla="*/ 411573 h 2299323"/>
                  <a:gd name="connsiteX24" fmla="*/ 2767 w 1207568"/>
                  <a:gd name="connsiteY24" fmla="*/ 544324 h 2299323"/>
                  <a:gd name="connsiteX25" fmla="*/ 1867 w 1207568"/>
                  <a:gd name="connsiteY25" fmla="*/ 556924 h 2299323"/>
                  <a:gd name="connsiteX26" fmla="*/ 15817 w 1207568"/>
                  <a:gd name="connsiteY26" fmla="*/ 553773 h 2299323"/>
                  <a:gd name="connsiteX27" fmla="*/ 83767 w 1207568"/>
                  <a:gd name="connsiteY27" fmla="*/ 447573 h 2299323"/>
                  <a:gd name="connsiteX28" fmla="*/ 95467 w 1207568"/>
                  <a:gd name="connsiteY28" fmla="*/ 435873 h 2299323"/>
                  <a:gd name="connsiteX29" fmla="*/ 107167 w 1207568"/>
                  <a:gd name="connsiteY29" fmla="*/ 448023 h 2299323"/>
                  <a:gd name="connsiteX30" fmla="*/ 123367 w 1207568"/>
                  <a:gd name="connsiteY30" fmla="*/ 497973 h 2299323"/>
                  <a:gd name="connsiteX31" fmla="*/ 173767 w 1207568"/>
                  <a:gd name="connsiteY31" fmla="*/ 894873 h 2299323"/>
                  <a:gd name="connsiteX32" fmla="*/ 343867 w 1207568"/>
                  <a:gd name="connsiteY32" fmla="*/ 1233724 h 2299323"/>
                  <a:gd name="connsiteX33" fmla="*/ 228217 w 1207568"/>
                  <a:gd name="connsiteY33" fmla="*/ 1659424 h 2299323"/>
                  <a:gd name="connsiteX34" fmla="*/ 292117 w 1207568"/>
                  <a:gd name="connsiteY34" fmla="*/ 1826374 h 2299323"/>
                  <a:gd name="connsiteX35" fmla="*/ 419017 w 1207568"/>
                  <a:gd name="connsiteY35" fmla="*/ 1946073 h 2299323"/>
                  <a:gd name="connsiteX36" fmla="*/ 351517 w 1207568"/>
                  <a:gd name="connsiteY36" fmla="*/ 1845274 h 2299323"/>
                  <a:gd name="connsiteX37" fmla="*/ 307417 w 1207568"/>
                  <a:gd name="connsiteY37" fmla="*/ 1712974 h 2299323"/>
                  <a:gd name="connsiteX38" fmla="*/ 370867 w 1207568"/>
                  <a:gd name="connsiteY38" fmla="*/ 1428573 h 2299323"/>
                  <a:gd name="connsiteX39" fmla="*/ 417217 w 1207568"/>
                  <a:gd name="connsiteY39" fmla="*/ 1289974 h 2299323"/>
                  <a:gd name="connsiteX40" fmla="*/ 828517 w 1207568"/>
                  <a:gd name="connsiteY40" fmla="*/ 1469974 h 2299323"/>
                  <a:gd name="connsiteX41" fmla="*/ 1008067 w 1207568"/>
                  <a:gd name="connsiteY41" fmla="*/ 1794874 h 2299323"/>
                  <a:gd name="connsiteX42" fmla="*/ 1150717 w 1207568"/>
                  <a:gd name="connsiteY42" fmla="*/ 2087374 h 2299323"/>
                  <a:gd name="connsiteX43" fmla="*/ 1176367 w 1207568"/>
                  <a:gd name="connsiteY43" fmla="*/ 2196724 h 2299323"/>
                  <a:gd name="connsiteX44" fmla="*/ 1170967 w 1207568"/>
                  <a:gd name="connsiteY44" fmla="*/ 2299324 h 2299323"/>
                  <a:gd name="connsiteX45" fmla="*/ 1196617 w 1207568"/>
                  <a:gd name="connsiteY45" fmla="*/ 2076124 h 2299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207568" h="2299323">
                    <a:moveTo>
                      <a:pt x="1196617" y="2076124"/>
                    </a:moveTo>
                    <a:cubicBezTo>
                      <a:pt x="1157017" y="1928974"/>
                      <a:pt x="1100767" y="1788573"/>
                      <a:pt x="1035517" y="1650874"/>
                    </a:cubicBezTo>
                    <a:cubicBezTo>
                      <a:pt x="1001767" y="1579323"/>
                      <a:pt x="969817" y="1506424"/>
                      <a:pt x="949567" y="1429474"/>
                    </a:cubicBezTo>
                    <a:cubicBezTo>
                      <a:pt x="931117" y="1357924"/>
                      <a:pt x="920317" y="1285924"/>
                      <a:pt x="938767" y="1213024"/>
                    </a:cubicBezTo>
                    <a:cubicBezTo>
                      <a:pt x="952267" y="1159024"/>
                      <a:pt x="990967" y="1144624"/>
                      <a:pt x="1037317" y="1175224"/>
                    </a:cubicBezTo>
                    <a:cubicBezTo>
                      <a:pt x="1060717" y="1190974"/>
                      <a:pt x="1079617" y="1211224"/>
                      <a:pt x="1096267" y="1232823"/>
                    </a:cubicBezTo>
                    <a:cubicBezTo>
                      <a:pt x="1130017" y="1276024"/>
                      <a:pt x="1152517" y="1325974"/>
                      <a:pt x="1179967" y="1373224"/>
                    </a:cubicBezTo>
                    <a:cubicBezTo>
                      <a:pt x="1184017" y="1379974"/>
                      <a:pt x="1184917" y="1385374"/>
                      <a:pt x="1193017" y="1385374"/>
                    </a:cubicBezTo>
                    <a:cubicBezTo>
                      <a:pt x="1212367" y="1291323"/>
                      <a:pt x="1139467" y="1172524"/>
                      <a:pt x="1099417" y="1091524"/>
                    </a:cubicBezTo>
                    <a:cubicBezTo>
                      <a:pt x="1066117" y="1024023"/>
                      <a:pt x="1033717" y="953823"/>
                      <a:pt x="1023367" y="878674"/>
                    </a:cubicBezTo>
                    <a:cubicBezTo>
                      <a:pt x="1018867" y="846273"/>
                      <a:pt x="1006267" y="732873"/>
                      <a:pt x="1047217" y="714424"/>
                    </a:cubicBezTo>
                    <a:cubicBezTo>
                      <a:pt x="1088617" y="695523"/>
                      <a:pt x="1078717" y="812523"/>
                      <a:pt x="1077367" y="834123"/>
                    </a:cubicBezTo>
                    <a:cubicBezTo>
                      <a:pt x="1098967" y="817023"/>
                      <a:pt x="1106617" y="788674"/>
                      <a:pt x="1114267" y="763473"/>
                    </a:cubicBezTo>
                    <a:cubicBezTo>
                      <a:pt x="1140367" y="677523"/>
                      <a:pt x="1109767" y="584824"/>
                      <a:pt x="1037767" y="531273"/>
                    </a:cubicBezTo>
                    <a:cubicBezTo>
                      <a:pt x="979717" y="488073"/>
                      <a:pt x="915367" y="456123"/>
                      <a:pt x="851017" y="424174"/>
                    </a:cubicBezTo>
                    <a:cubicBezTo>
                      <a:pt x="751567" y="375123"/>
                      <a:pt x="675067" y="279273"/>
                      <a:pt x="622417" y="184323"/>
                    </a:cubicBezTo>
                    <a:cubicBezTo>
                      <a:pt x="592717" y="130773"/>
                      <a:pt x="562567" y="75423"/>
                      <a:pt x="513967" y="37623"/>
                    </a:cubicBezTo>
                    <a:cubicBezTo>
                      <a:pt x="462217" y="-2877"/>
                      <a:pt x="364567" y="-19527"/>
                      <a:pt x="313717" y="33123"/>
                    </a:cubicBezTo>
                    <a:cubicBezTo>
                      <a:pt x="288967" y="34923"/>
                      <a:pt x="264217" y="35823"/>
                      <a:pt x="239017" y="37173"/>
                    </a:cubicBezTo>
                    <a:cubicBezTo>
                      <a:pt x="214267" y="38523"/>
                      <a:pt x="198067" y="52023"/>
                      <a:pt x="182317" y="70923"/>
                    </a:cubicBezTo>
                    <a:cubicBezTo>
                      <a:pt x="152167" y="107373"/>
                      <a:pt x="129667" y="148323"/>
                      <a:pt x="114367" y="192423"/>
                    </a:cubicBezTo>
                    <a:cubicBezTo>
                      <a:pt x="114367" y="192873"/>
                      <a:pt x="113917" y="193323"/>
                      <a:pt x="113917" y="193773"/>
                    </a:cubicBezTo>
                    <a:cubicBezTo>
                      <a:pt x="88717" y="218523"/>
                      <a:pt x="75667" y="249573"/>
                      <a:pt x="65317" y="282423"/>
                    </a:cubicBezTo>
                    <a:cubicBezTo>
                      <a:pt x="51817" y="324273"/>
                      <a:pt x="48217" y="368373"/>
                      <a:pt x="41917" y="411573"/>
                    </a:cubicBezTo>
                    <a:cubicBezTo>
                      <a:pt x="35167" y="457473"/>
                      <a:pt x="18517" y="500674"/>
                      <a:pt x="2767" y="544324"/>
                    </a:cubicBezTo>
                    <a:cubicBezTo>
                      <a:pt x="1417" y="547924"/>
                      <a:pt x="-2183" y="553324"/>
                      <a:pt x="1867" y="556924"/>
                    </a:cubicBezTo>
                    <a:cubicBezTo>
                      <a:pt x="7267" y="561424"/>
                      <a:pt x="12217" y="556473"/>
                      <a:pt x="15817" y="553773"/>
                    </a:cubicBezTo>
                    <a:cubicBezTo>
                      <a:pt x="33367" y="538473"/>
                      <a:pt x="75667" y="465123"/>
                      <a:pt x="83767" y="447573"/>
                    </a:cubicBezTo>
                    <a:cubicBezTo>
                      <a:pt x="86017" y="442623"/>
                      <a:pt x="87817" y="435424"/>
                      <a:pt x="95467" y="435873"/>
                    </a:cubicBezTo>
                    <a:cubicBezTo>
                      <a:pt x="102667" y="436323"/>
                      <a:pt x="104917" y="442623"/>
                      <a:pt x="107167" y="448023"/>
                    </a:cubicBezTo>
                    <a:cubicBezTo>
                      <a:pt x="113017" y="461523"/>
                      <a:pt x="125167" y="494373"/>
                      <a:pt x="123367" y="497973"/>
                    </a:cubicBezTo>
                    <a:cubicBezTo>
                      <a:pt x="160717" y="628023"/>
                      <a:pt x="118867" y="767523"/>
                      <a:pt x="173767" y="894873"/>
                    </a:cubicBezTo>
                    <a:cubicBezTo>
                      <a:pt x="223267" y="1009624"/>
                      <a:pt x="358267" y="1096024"/>
                      <a:pt x="343867" y="1233724"/>
                    </a:cubicBezTo>
                    <a:cubicBezTo>
                      <a:pt x="328567" y="1381323"/>
                      <a:pt x="224167" y="1509124"/>
                      <a:pt x="228217" y="1659424"/>
                    </a:cubicBezTo>
                    <a:cubicBezTo>
                      <a:pt x="230017" y="1720174"/>
                      <a:pt x="253867" y="1779573"/>
                      <a:pt x="292117" y="1826374"/>
                    </a:cubicBezTo>
                    <a:cubicBezTo>
                      <a:pt x="313717" y="1852924"/>
                      <a:pt x="372217" y="1933924"/>
                      <a:pt x="419017" y="1946073"/>
                    </a:cubicBezTo>
                    <a:cubicBezTo>
                      <a:pt x="407317" y="1922674"/>
                      <a:pt x="370417" y="1880823"/>
                      <a:pt x="351517" y="1845274"/>
                    </a:cubicBezTo>
                    <a:cubicBezTo>
                      <a:pt x="330817" y="1806124"/>
                      <a:pt x="313267" y="1757073"/>
                      <a:pt x="307417" y="1712974"/>
                    </a:cubicBezTo>
                    <a:cubicBezTo>
                      <a:pt x="293467" y="1602724"/>
                      <a:pt x="334417" y="1526224"/>
                      <a:pt x="370867" y="1428573"/>
                    </a:cubicBezTo>
                    <a:cubicBezTo>
                      <a:pt x="387967" y="1382224"/>
                      <a:pt x="405067" y="1336774"/>
                      <a:pt x="417217" y="1289974"/>
                    </a:cubicBezTo>
                    <a:cubicBezTo>
                      <a:pt x="431167" y="1301224"/>
                      <a:pt x="828967" y="1472224"/>
                      <a:pt x="828517" y="1469974"/>
                    </a:cubicBezTo>
                    <a:cubicBezTo>
                      <a:pt x="890167" y="1570323"/>
                      <a:pt x="954517" y="1691374"/>
                      <a:pt x="1008067" y="1794874"/>
                    </a:cubicBezTo>
                    <a:cubicBezTo>
                      <a:pt x="1058467" y="1892073"/>
                      <a:pt x="1123717" y="1980724"/>
                      <a:pt x="1150717" y="2087374"/>
                    </a:cubicBezTo>
                    <a:cubicBezTo>
                      <a:pt x="1159717" y="2122923"/>
                      <a:pt x="1173217" y="2159824"/>
                      <a:pt x="1176367" y="2196724"/>
                    </a:cubicBezTo>
                    <a:cubicBezTo>
                      <a:pt x="1177717" y="2215173"/>
                      <a:pt x="1169617" y="2245324"/>
                      <a:pt x="1170967" y="2299324"/>
                    </a:cubicBezTo>
                    <a:cubicBezTo>
                      <a:pt x="1211017" y="2234074"/>
                      <a:pt x="1215967" y="2149024"/>
                      <a:pt x="1196617" y="2076124"/>
                    </a:cubicBezTo>
                    <a:close/>
                  </a:path>
                </a:pathLst>
              </a:custGeom>
              <a:solidFill>
                <a:srgbClr val="A06A4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42">
                <a:extLst>
                  <a:ext uri="{FF2B5EF4-FFF2-40B4-BE49-F238E27FC236}">
                    <a16:creationId xmlns:a16="http://schemas.microsoft.com/office/drawing/2014/main" id="{C1FC722C-5B35-4323-9A7F-0E3F7FBA95F2}"/>
                  </a:ext>
                </a:extLst>
              </p:cNvPr>
              <p:cNvSpPr/>
              <p:nvPr/>
            </p:nvSpPr>
            <p:spPr>
              <a:xfrm>
                <a:off x="1341544" y="2459929"/>
                <a:ext cx="971895" cy="1317055"/>
              </a:xfrm>
              <a:custGeom>
                <a:avLst/>
                <a:gdLst>
                  <a:gd name="connsiteX0" fmla="*/ 14103 w 768315"/>
                  <a:gd name="connsiteY0" fmla="*/ 166709 h 1041175"/>
                  <a:gd name="connsiteX1" fmla="*/ 82053 w 768315"/>
                  <a:gd name="connsiteY1" fmla="*/ 45209 h 1041175"/>
                  <a:gd name="connsiteX2" fmla="*/ 138753 w 768315"/>
                  <a:gd name="connsiteY2" fmla="*/ 11459 h 1041175"/>
                  <a:gd name="connsiteX3" fmla="*/ 233703 w 768315"/>
                  <a:gd name="connsiteY3" fmla="*/ 5609 h 1041175"/>
                  <a:gd name="connsiteX4" fmla="*/ 312903 w 768315"/>
                  <a:gd name="connsiteY4" fmla="*/ 2909 h 1041175"/>
                  <a:gd name="connsiteX5" fmla="*/ 494253 w 768315"/>
                  <a:gd name="connsiteY5" fmla="*/ 199559 h 1041175"/>
                  <a:gd name="connsiteX6" fmla="*/ 589653 w 768315"/>
                  <a:gd name="connsiteY6" fmla="*/ 305759 h 1041175"/>
                  <a:gd name="connsiteX7" fmla="*/ 644553 w 768315"/>
                  <a:gd name="connsiteY7" fmla="*/ 344009 h 1041175"/>
                  <a:gd name="connsiteX8" fmla="*/ 702153 w 768315"/>
                  <a:gd name="connsiteY8" fmla="*/ 867809 h 1041175"/>
                  <a:gd name="connsiteX9" fmla="*/ 449703 w 768315"/>
                  <a:gd name="connsiteY9" fmla="*/ 1041059 h 1041175"/>
                  <a:gd name="connsiteX10" fmla="*/ 337653 w 768315"/>
                  <a:gd name="connsiteY10" fmla="*/ 1003259 h 1041175"/>
                  <a:gd name="connsiteX11" fmla="*/ 98703 w 768315"/>
                  <a:gd name="connsiteY11" fmla="*/ 746759 h 1041175"/>
                  <a:gd name="connsiteX12" fmla="*/ 46953 w 768315"/>
                  <a:gd name="connsiteY12" fmla="*/ 537509 h 1041175"/>
                  <a:gd name="connsiteX13" fmla="*/ 13203 w 768315"/>
                  <a:gd name="connsiteY13" fmla="*/ 352109 h 1041175"/>
                  <a:gd name="connsiteX14" fmla="*/ 8703 w 768315"/>
                  <a:gd name="connsiteY14" fmla="*/ 182459 h 1041175"/>
                  <a:gd name="connsiteX15" fmla="*/ 14103 w 768315"/>
                  <a:gd name="connsiteY15" fmla="*/ 166709 h 104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315" h="1041175">
                    <a:moveTo>
                      <a:pt x="14103" y="166709"/>
                    </a:moveTo>
                    <a:cubicBezTo>
                      <a:pt x="29853" y="122609"/>
                      <a:pt x="51903" y="81209"/>
                      <a:pt x="82053" y="45209"/>
                    </a:cubicBezTo>
                    <a:cubicBezTo>
                      <a:pt x="97803" y="26309"/>
                      <a:pt x="114003" y="12809"/>
                      <a:pt x="138753" y="11459"/>
                    </a:cubicBezTo>
                    <a:cubicBezTo>
                      <a:pt x="170703" y="10109"/>
                      <a:pt x="202203" y="8759"/>
                      <a:pt x="233703" y="5609"/>
                    </a:cubicBezTo>
                    <a:cubicBezTo>
                      <a:pt x="259353" y="2909"/>
                      <a:pt x="287703" y="-3841"/>
                      <a:pt x="312903" y="2909"/>
                    </a:cubicBezTo>
                    <a:cubicBezTo>
                      <a:pt x="397953" y="26759"/>
                      <a:pt x="446103" y="133409"/>
                      <a:pt x="494253" y="199559"/>
                    </a:cubicBezTo>
                    <a:cubicBezTo>
                      <a:pt x="522153" y="238259"/>
                      <a:pt x="552753" y="275609"/>
                      <a:pt x="589653" y="305759"/>
                    </a:cubicBezTo>
                    <a:cubicBezTo>
                      <a:pt x="606753" y="319709"/>
                      <a:pt x="628803" y="329159"/>
                      <a:pt x="644553" y="344009"/>
                    </a:cubicBezTo>
                    <a:cubicBezTo>
                      <a:pt x="784953" y="478559"/>
                      <a:pt x="808353" y="705359"/>
                      <a:pt x="702153" y="867809"/>
                    </a:cubicBezTo>
                    <a:cubicBezTo>
                      <a:pt x="650403" y="947459"/>
                      <a:pt x="549153" y="1036559"/>
                      <a:pt x="449703" y="1041059"/>
                    </a:cubicBezTo>
                    <a:cubicBezTo>
                      <a:pt x="407853" y="1042859"/>
                      <a:pt x="373653" y="1023509"/>
                      <a:pt x="337653" y="1003259"/>
                    </a:cubicBezTo>
                    <a:cubicBezTo>
                      <a:pt x="231453" y="943859"/>
                      <a:pt x="142803" y="861959"/>
                      <a:pt x="98703" y="746759"/>
                    </a:cubicBezTo>
                    <a:cubicBezTo>
                      <a:pt x="73053" y="679709"/>
                      <a:pt x="60003" y="608609"/>
                      <a:pt x="46953" y="537509"/>
                    </a:cubicBezTo>
                    <a:cubicBezTo>
                      <a:pt x="35703" y="475859"/>
                      <a:pt x="24453" y="413759"/>
                      <a:pt x="13203" y="352109"/>
                    </a:cubicBezTo>
                    <a:cubicBezTo>
                      <a:pt x="3303" y="297659"/>
                      <a:pt x="-8397" y="236909"/>
                      <a:pt x="8703" y="182459"/>
                    </a:cubicBezTo>
                    <a:cubicBezTo>
                      <a:pt x="10503" y="177509"/>
                      <a:pt x="12303" y="172109"/>
                      <a:pt x="14103" y="166709"/>
                    </a:cubicBezTo>
                    <a:close/>
                  </a:path>
                </a:pathLst>
              </a:custGeom>
              <a:solidFill>
                <a:srgbClr val="F9D6BA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143">
                <a:extLst>
                  <a:ext uri="{FF2B5EF4-FFF2-40B4-BE49-F238E27FC236}">
                    <a16:creationId xmlns:a16="http://schemas.microsoft.com/office/drawing/2014/main" id="{AAABE40F-0A4E-491D-90C7-C0571497B680}"/>
                  </a:ext>
                </a:extLst>
              </p:cNvPr>
              <p:cNvSpPr/>
              <p:nvPr/>
            </p:nvSpPr>
            <p:spPr>
              <a:xfrm>
                <a:off x="1598462" y="2911028"/>
                <a:ext cx="741437" cy="1864734"/>
              </a:xfrm>
              <a:custGeom>
                <a:avLst/>
                <a:gdLst>
                  <a:gd name="connsiteX0" fmla="*/ 525150 w 586130"/>
                  <a:gd name="connsiteY0" fmla="*/ 1090350 h 1474133"/>
                  <a:gd name="connsiteX1" fmla="*/ 455400 w 586130"/>
                  <a:gd name="connsiteY1" fmla="*/ 1223550 h 1474133"/>
                  <a:gd name="connsiteX2" fmla="*/ 380700 w 586130"/>
                  <a:gd name="connsiteY2" fmla="*/ 1473300 h 1474133"/>
                  <a:gd name="connsiteX3" fmla="*/ 360000 w 586130"/>
                  <a:gd name="connsiteY3" fmla="*/ 1459350 h 1474133"/>
                  <a:gd name="connsiteX4" fmla="*/ 252900 w 586130"/>
                  <a:gd name="connsiteY4" fmla="*/ 1296000 h 1474133"/>
                  <a:gd name="connsiteX5" fmla="*/ 213750 w 586130"/>
                  <a:gd name="connsiteY5" fmla="*/ 1056600 h 1474133"/>
                  <a:gd name="connsiteX6" fmla="*/ 149850 w 586130"/>
                  <a:gd name="connsiteY6" fmla="*/ 948150 h 1474133"/>
                  <a:gd name="connsiteX7" fmla="*/ 108900 w 586130"/>
                  <a:gd name="connsiteY7" fmla="*/ 904050 h 1474133"/>
                  <a:gd name="connsiteX8" fmla="*/ 130500 w 586130"/>
                  <a:gd name="connsiteY8" fmla="*/ 818100 h 1474133"/>
                  <a:gd name="connsiteX9" fmla="*/ 130500 w 586130"/>
                  <a:gd name="connsiteY9" fmla="*/ 750600 h 1474133"/>
                  <a:gd name="connsiteX10" fmla="*/ 52200 w 586130"/>
                  <a:gd name="connsiteY10" fmla="*/ 607500 h 1474133"/>
                  <a:gd name="connsiteX11" fmla="*/ 0 w 586130"/>
                  <a:gd name="connsiteY11" fmla="*/ 543600 h 1474133"/>
                  <a:gd name="connsiteX12" fmla="*/ 140400 w 586130"/>
                  <a:gd name="connsiteY12" fmla="*/ 648900 h 1474133"/>
                  <a:gd name="connsiteX13" fmla="*/ 366300 w 586130"/>
                  <a:gd name="connsiteY13" fmla="*/ 634050 h 1474133"/>
                  <a:gd name="connsiteX14" fmla="*/ 504000 w 586130"/>
                  <a:gd name="connsiteY14" fmla="*/ 496800 h 1474133"/>
                  <a:gd name="connsiteX15" fmla="*/ 552600 w 586130"/>
                  <a:gd name="connsiteY15" fmla="*/ 360900 h 1474133"/>
                  <a:gd name="connsiteX16" fmla="*/ 544950 w 586130"/>
                  <a:gd name="connsiteY16" fmla="*/ 167400 h 1474133"/>
                  <a:gd name="connsiteX17" fmla="*/ 482400 w 586130"/>
                  <a:gd name="connsiteY17" fmla="*/ 49050 h 1474133"/>
                  <a:gd name="connsiteX18" fmla="*/ 445500 w 586130"/>
                  <a:gd name="connsiteY18" fmla="*/ 0 h 1474133"/>
                  <a:gd name="connsiteX19" fmla="*/ 546750 w 586130"/>
                  <a:gd name="connsiteY19" fmla="*/ 54450 h 1474133"/>
                  <a:gd name="connsiteX20" fmla="*/ 584100 w 586130"/>
                  <a:gd name="connsiteY20" fmla="*/ 154800 h 1474133"/>
                  <a:gd name="connsiteX21" fmla="*/ 582300 w 586130"/>
                  <a:gd name="connsiteY21" fmla="*/ 285300 h 1474133"/>
                  <a:gd name="connsiteX22" fmla="*/ 555750 w 586130"/>
                  <a:gd name="connsiteY22" fmla="*/ 423450 h 1474133"/>
                  <a:gd name="connsiteX23" fmla="*/ 506250 w 586130"/>
                  <a:gd name="connsiteY23" fmla="*/ 556200 h 1474133"/>
                  <a:gd name="connsiteX24" fmla="*/ 473850 w 586130"/>
                  <a:gd name="connsiteY24" fmla="*/ 851400 h 1474133"/>
                  <a:gd name="connsiteX25" fmla="*/ 488250 w 586130"/>
                  <a:gd name="connsiteY25" fmla="*/ 980100 h 1474133"/>
                  <a:gd name="connsiteX26" fmla="*/ 525150 w 586130"/>
                  <a:gd name="connsiteY26" fmla="*/ 1090350 h 14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86130" h="1474133">
                    <a:moveTo>
                      <a:pt x="525150" y="1090350"/>
                    </a:moveTo>
                    <a:cubicBezTo>
                      <a:pt x="488700" y="1131300"/>
                      <a:pt x="474750" y="1173150"/>
                      <a:pt x="455400" y="1223550"/>
                    </a:cubicBezTo>
                    <a:cubicBezTo>
                      <a:pt x="426600" y="1296900"/>
                      <a:pt x="389700" y="1469700"/>
                      <a:pt x="380700" y="1473300"/>
                    </a:cubicBezTo>
                    <a:cubicBezTo>
                      <a:pt x="370350" y="1477350"/>
                      <a:pt x="364950" y="1465650"/>
                      <a:pt x="360000" y="1459350"/>
                    </a:cubicBezTo>
                    <a:cubicBezTo>
                      <a:pt x="319500" y="1407600"/>
                      <a:pt x="283950" y="1353600"/>
                      <a:pt x="252900" y="1296000"/>
                    </a:cubicBezTo>
                    <a:cubicBezTo>
                      <a:pt x="222750" y="1240200"/>
                      <a:pt x="225900" y="1098900"/>
                      <a:pt x="213750" y="1056600"/>
                    </a:cubicBezTo>
                    <a:cubicBezTo>
                      <a:pt x="202050" y="1015650"/>
                      <a:pt x="178200" y="979650"/>
                      <a:pt x="149850" y="948150"/>
                    </a:cubicBezTo>
                    <a:cubicBezTo>
                      <a:pt x="136350" y="933300"/>
                      <a:pt x="126000" y="915300"/>
                      <a:pt x="108900" y="904050"/>
                    </a:cubicBezTo>
                    <a:cubicBezTo>
                      <a:pt x="116100" y="875250"/>
                      <a:pt x="128250" y="847800"/>
                      <a:pt x="130500" y="818100"/>
                    </a:cubicBezTo>
                    <a:cubicBezTo>
                      <a:pt x="130050" y="795600"/>
                      <a:pt x="135450" y="777600"/>
                      <a:pt x="130500" y="750600"/>
                    </a:cubicBezTo>
                    <a:cubicBezTo>
                      <a:pt x="120600" y="693900"/>
                      <a:pt x="85950" y="651150"/>
                      <a:pt x="52200" y="607500"/>
                    </a:cubicBezTo>
                    <a:cubicBezTo>
                      <a:pt x="35550" y="585900"/>
                      <a:pt x="17550" y="564750"/>
                      <a:pt x="0" y="543600"/>
                    </a:cubicBezTo>
                    <a:cubicBezTo>
                      <a:pt x="37350" y="575100"/>
                      <a:pt x="102150" y="629100"/>
                      <a:pt x="140400" y="648900"/>
                    </a:cubicBezTo>
                    <a:cubicBezTo>
                      <a:pt x="214200" y="686700"/>
                      <a:pt x="296100" y="688050"/>
                      <a:pt x="366300" y="634050"/>
                    </a:cubicBezTo>
                    <a:cubicBezTo>
                      <a:pt x="418050" y="594450"/>
                      <a:pt x="464850" y="549000"/>
                      <a:pt x="504000" y="496800"/>
                    </a:cubicBezTo>
                    <a:cubicBezTo>
                      <a:pt x="534150" y="456300"/>
                      <a:pt x="545400" y="409050"/>
                      <a:pt x="552600" y="360900"/>
                    </a:cubicBezTo>
                    <a:cubicBezTo>
                      <a:pt x="562050" y="296100"/>
                      <a:pt x="562500" y="231300"/>
                      <a:pt x="544950" y="167400"/>
                    </a:cubicBezTo>
                    <a:cubicBezTo>
                      <a:pt x="531000" y="118350"/>
                      <a:pt x="516600" y="86400"/>
                      <a:pt x="482400" y="49050"/>
                    </a:cubicBezTo>
                    <a:cubicBezTo>
                      <a:pt x="472050" y="37350"/>
                      <a:pt x="464850" y="20250"/>
                      <a:pt x="445500" y="0"/>
                    </a:cubicBezTo>
                    <a:cubicBezTo>
                      <a:pt x="481950" y="13500"/>
                      <a:pt x="515700" y="31500"/>
                      <a:pt x="546750" y="54450"/>
                    </a:cubicBezTo>
                    <a:cubicBezTo>
                      <a:pt x="576450" y="76500"/>
                      <a:pt x="581850" y="120600"/>
                      <a:pt x="584100" y="154800"/>
                    </a:cubicBezTo>
                    <a:cubicBezTo>
                      <a:pt x="587250" y="198450"/>
                      <a:pt x="586800" y="242100"/>
                      <a:pt x="582300" y="285300"/>
                    </a:cubicBezTo>
                    <a:cubicBezTo>
                      <a:pt x="577800" y="332100"/>
                      <a:pt x="568800" y="378450"/>
                      <a:pt x="555750" y="423450"/>
                    </a:cubicBezTo>
                    <a:cubicBezTo>
                      <a:pt x="542250" y="469350"/>
                      <a:pt x="521550" y="511650"/>
                      <a:pt x="506250" y="556200"/>
                    </a:cubicBezTo>
                    <a:cubicBezTo>
                      <a:pt x="472500" y="655650"/>
                      <a:pt x="478350" y="747450"/>
                      <a:pt x="473850" y="851400"/>
                    </a:cubicBezTo>
                    <a:cubicBezTo>
                      <a:pt x="477450" y="891450"/>
                      <a:pt x="479250" y="940950"/>
                      <a:pt x="488250" y="980100"/>
                    </a:cubicBezTo>
                    <a:cubicBezTo>
                      <a:pt x="498600" y="1023300"/>
                      <a:pt x="517950" y="1067400"/>
                      <a:pt x="525150" y="1090350"/>
                    </a:cubicBezTo>
                    <a:close/>
                  </a:path>
                </a:pathLst>
              </a:custGeom>
              <a:solidFill>
                <a:srgbClr val="E2C2A7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144">
                <a:extLst>
                  <a:ext uri="{FF2B5EF4-FFF2-40B4-BE49-F238E27FC236}">
                    <a16:creationId xmlns:a16="http://schemas.microsoft.com/office/drawing/2014/main" id="{9F004AFD-6468-4182-8BDE-449A3A80CB28}"/>
                  </a:ext>
                </a:extLst>
              </p:cNvPr>
              <p:cNvSpPr/>
              <p:nvPr/>
            </p:nvSpPr>
            <p:spPr>
              <a:xfrm>
                <a:off x="623400" y="5802459"/>
                <a:ext cx="1699636" cy="653834"/>
              </a:xfrm>
              <a:custGeom>
                <a:avLst/>
                <a:gdLst>
                  <a:gd name="connsiteX0" fmla="*/ 1338270 w 1343618"/>
                  <a:gd name="connsiteY0" fmla="*/ 174828 h 516877"/>
                  <a:gd name="connsiteX1" fmla="*/ 1263120 w 1343618"/>
                  <a:gd name="connsiteY1" fmla="*/ 58728 h 516877"/>
                  <a:gd name="connsiteX2" fmla="*/ 1194270 w 1343618"/>
                  <a:gd name="connsiteY2" fmla="*/ 6078 h 516877"/>
                  <a:gd name="connsiteX3" fmla="*/ 1045320 w 1343618"/>
                  <a:gd name="connsiteY3" fmla="*/ 29028 h 516877"/>
                  <a:gd name="connsiteX4" fmla="*/ 874320 w 1343618"/>
                  <a:gd name="connsiteY4" fmla="*/ 73128 h 516877"/>
                  <a:gd name="connsiteX5" fmla="*/ 830670 w 1343618"/>
                  <a:gd name="connsiteY5" fmla="*/ 85728 h 516877"/>
                  <a:gd name="connsiteX6" fmla="*/ 815820 w 1343618"/>
                  <a:gd name="connsiteY6" fmla="*/ 90678 h 516877"/>
                  <a:gd name="connsiteX7" fmla="*/ 794220 w 1343618"/>
                  <a:gd name="connsiteY7" fmla="*/ 96978 h 516877"/>
                  <a:gd name="connsiteX8" fmla="*/ 744270 w 1343618"/>
                  <a:gd name="connsiteY8" fmla="*/ 119928 h 516877"/>
                  <a:gd name="connsiteX9" fmla="*/ 699270 w 1343618"/>
                  <a:gd name="connsiteY9" fmla="*/ 151428 h 516877"/>
                  <a:gd name="connsiteX10" fmla="*/ 662370 w 1343618"/>
                  <a:gd name="connsiteY10" fmla="*/ 184728 h 516877"/>
                  <a:gd name="connsiteX11" fmla="*/ 628620 w 1343618"/>
                  <a:gd name="connsiteY11" fmla="*/ 233778 h 516877"/>
                  <a:gd name="connsiteX12" fmla="*/ 626370 w 1343618"/>
                  <a:gd name="connsiteY12" fmla="*/ 234678 h 516877"/>
                  <a:gd name="connsiteX13" fmla="*/ 624570 w 1343618"/>
                  <a:gd name="connsiteY13" fmla="*/ 234228 h 516877"/>
                  <a:gd name="connsiteX14" fmla="*/ 637170 w 1343618"/>
                  <a:gd name="connsiteY14" fmla="*/ 201378 h 516877"/>
                  <a:gd name="connsiteX15" fmla="*/ 676320 w 1343618"/>
                  <a:gd name="connsiteY15" fmla="*/ 132078 h 516877"/>
                  <a:gd name="connsiteX16" fmla="*/ 676320 w 1343618"/>
                  <a:gd name="connsiteY16" fmla="*/ 125328 h 516877"/>
                  <a:gd name="connsiteX17" fmla="*/ 629970 w 1343618"/>
                  <a:gd name="connsiteY17" fmla="*/ 70428 h 516877"/>
                  <a:gd name="connsiteX18" fmla="*/ 548070 w 1343618"/>
                  <a:gd name="connsiteY18" fmla="*/ 33528 h 516877"/>
                  <a:gd name="connsiteX19" fmla="*/ 529170 w 1343618"/>
                  <a:gd name="connsiteY19" fmla="*/ 26778 h 516877"/>
                  <a:gd name="connsiteX20" fmla="*/ 476070 w 1343618"/>
                  <a:gd name="connsiteY20" fmla="*/ 15078 h 516877"/>
                  <a:gd name="connsiteX21" fmla="*/ 443670 w 1343618"/>
                  <a:gd name="connsiteY21" fmla="*/ 15528 h 516877"/>
                  <a:gd name="connsiteX22" fmla="*/ 388320 w 1343618"/>
                  <a:gd name="connsiteY22" fmla="*/ 35778 h 516877"/>
                  <a:gd name="connsiteX23" fmla="*/ 375270 w 1343618"/>
                  <a:gd name="connsiteY23" fmla="*/ 45228 h 516877"/>
                  <a:gd name="connsiteX24" fmla="*/ 378420 w 1343618"/>
                  <a:gd name="connsiteY24" fmla="*/ 68178 h 516877"/>
                  <a:gd name="connsiteX25" fmla="*/ 353670 w 1343618"/>
                  <a:gd name="connsiteY25" fmla="*/ 59628 h 516877"/>
                  <a:gd name="connsiteX26" fmla="*/ 306420 w 1343618"/>
                  <a:gd name="connsiteY26" fmla="*/ 43428 h 516877"/>
                  <a:gd name="connsiteX27" fmla="*/ 255120 w 1343618"/>
                  <a:gd name="connsiteY27" fmla="*/ 46578 h 516877"/>
                  <a:gd name="connsiteX28" fmla="*/ 191220 w 1343618"/>
                  <a:gd name="connsiteY28" fmla="*/ 96078 h 516877"/>
                  <a:gd name="connsiteX29" fmla="*/ 97170 w 1343618"/>
                  <a:gd name="connsiteY29" fmla="*/ 204528 h 516877"/>
                  <a:gd name="connsiteX30" fmla="*/ 11220 w 1343618"/>
                  <a:gd name="connsiteY30" fmla="*/ 337728 h 516877"/>
                  <a:gd name="connsiteX31" fmla="*/ 19320 w 1343618"/>
                  <a:gd name="connsiteY31" fmla="*/ 503778 h 516877"/>
                  <a:gd name="connsiteX32" fmla="*/ 92220 w 1343618"/>
                  <a:gd name="connsiteY32" fmla="*/ 512328 h 516877"/>
                  <a:gd name="connsiteX33" fmla="*/ 192570 w 1343618"/>
                  <a:gd name="connsiteY33" fmla="*/ 506928 h 516877"/>
                  <a:gd name="connsiteX34" fmla="*/ 437820 w 1343618"/>
                  <a:gd name="connsiteY34" fmla="*/ 487128 h 516877"/>
                  <a:gd name="connsiteX35" fmla="*/ 517020 w 1343618"/>
                  <a:gd name="connsiteY35" fmla="*/ 397128 h 516877"/>
                  <a:gd name="connsiteX36" fmla="*/ 534570 w 1343618"/>
                  <a:gd name="connsiteY36" fmla="*/ 379128 h 516877"/>
                  <a:gd name="connsiteX37" fmla="*/ 539070 w 1343618"/>
                  <a:gd name="connsiteY37" fmla="*/ 374178 h 516877"/>
                  <a:gd name="connsiteX38" fmla="*/ 571020 w 1343618"/>
                  <a:gd name="connsiteY38" fmla="*/ 389928 h 516877"/>
                  <a:gd name="connsiteX39" fmla="*/ 599370 w 1343618"/>
                  <a:gd name="connsiteY39" fmla="*/ 405678 h 516877"/>
                  <a:gd name="connsiteX40" fmla="*/ 661920 w 1343618"/>
                  <a:gd name="connsiteY40" fmla="*/ 403878 h 516877"/>
                  <a:gd name="connsiteX41" fmla="*/ 794220 w 1343618"/>
                  <a:gd name="connsiteY41" fmla="*/ 358878 h 516877"/>
                  <a:gd name="connsiteX42" fmla="*/ 818970 w 1343618"/>
                  <a:gd name="connsiteY42" fmla="*/ 360678 h 516877"/>
                  <a:gd name="connsiteX43" fmla="*/ 845070 w 1343618"/>
                  <a:gd name="connsiteY43" fmla="*/ 338628 h 516877"/>
                  <a:gd name="connsiteX44" fmla="*/ 903570 w 1343618"/>
                  <a:gd name="connsiteY44" fmla="*/ 301728 h 516877"/>
                  <a:gd name="connsiteX45" fmla="*/ 913470 w 1343618"/>
                  <a:gd name="connsiteY45" fmla="*/ 297228 h 516877"/>
                  <a:gd name="connsiteX46" fmla="*/ 1196070 w 1343618"/>
                  <a:gd name="connsiteY46" fmla="*/ 229728 h 516877"/>
                  <a:gd name="connsiteX47" fmla="*/ 1340070 w 1343618"/>
                  <a:gd name="connsiteY47" fmla="*/ 198228 h 516877"/>
                  <a:gd name="connsiteX48" fmla="*/ 1338270 w 1343618"/>
                  <a:gd name="connsiteY48" fmla="*/ 174828 h 51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343618" h="516877">
                    <a:moveTo>
                      <a:pt x="1338270" y="174828"/>
                    </a:moveTo>
                    <a:cubicBezTo>
                      <a:pt x="1319370" y="132078"/>
                      <a:pt x="1294170" y="93378"/>
                      <a:pt x="1263120" y="58728"/>
                    </a:cubicBezTo>
                    <a:cubicBezTo>
                      <a:pt x="1243770" y="37128"/>
                      <a:pt x="1221720" y="17778"/>
                      <a:pt x="1194270" y="6078"/>
                    </a:cubicBezTo>
                    <a:cubicBezTo>
                      <a:pt x="1151070" y="-12822"/>
                      <a:pt x="1087620" y="17328"/>
                      <a:pt x="1045320" y="29028"/>
                    </a:cubicBezTo>
                    <a:cubicBezTo>
                      <a:pt x="988620" y="44328"/>
                      <a:pt x="929670" y="55578"/>
                      <a:pt x="874320" y="73128"/>
                    </a:cubicBezTo>
                    <a:cubicBezTo>
                      <a:pt x="860370" y="79428"/>
                      <a:pt x="845070" y="80778"/>
                      <a:pt x="830670" y="85728"/>
                    </a:cubicBezTo>
                    <a:cubicBezTo>
                      <a:pt x="825720" y="87978"/>
                      <a:pt x="820770" y="89328"/>
                      <a:pt x="815820" y="90678"/>
                    </a:cubicBezTo>
                    <a:cubicBezTo>
                      <a:pt x="808620" y="92478"/>
                      <a:pt x="801420" y="94728"/>
                      <a:pt x="794220" y="96978"/>
                    </a:cubicBezTo>
                    <a:cubicBezTo>
                      <a:pt x="776670" y="102378"/>
                      <a:pt x="756870" y="105078"/>
                      <a:pt x="744270" y="119928"/>
                    </a:cubicBezTo>
                    <a:cubicBezTo>
                      <a:pt x="731670" y="134778"/>
                      <a:pt x="716370" y="143778"/>
                      <a:pt x="699270" y="151428"/>
                    </a:cubicBezTo>
                    <a:cubicBezTo>
                      <a:pt x="683070" y="158178"/>
                      <a:pt x="667770" y="167178"/>
                      <a:pt x="662370" y="184728"/>
                    </a:cubicBezTo>
                    <a:cubicBezTo>
                      <a:pt x="656520" y="204978"/>
                      <a:pt x="644370" y="220278"/>
                      <a:pt x="628620" y="233778"/>
                    </a:cubicBezTo>
                    <a:cubicBezTo>
                      <a:pt x="627720" y="234228"/>
                      <a:pt x="627270" y="234678"/>
                      <a:pt x="626370" y="234678"/>
                    </a:cubicBezTo>
                    <a:cubicBezTo>
                      <a:pt x="625920" y="234678"/>
                      <a:pt x="624570" y="234228"/>
                      <a:pt x="624570" y="234228"/>
                    </a:cubicBezTo>
                    <a:cubicBezTo>
                      <a:pt x="626370" y="222528"/>
                      <a:pt x="630420" y="211728"/>
                      <a:pt x="637170" y="201378"/>
                    </a:cubicBezTo>
                    <a:cubicBezTo>
                      <a:pt x="650220" y="178428"/>
                      <a:pt x="670020" y="159078"/>
                      <a:pt x="676320" y="132078"/>
                    </a:cubicBezTo>
                    <a:cubicBezTo>
                      <a:pt x="676770" y="129828"/>
                      <a:pt x="676320" y="127578"/>
                      <a:pt x="676320" y="125328"/>
                    </a:cubicBezTo>
                    <a:cubicBezTo>
                      <a:pt x="672270" y="97878"/>
                      <a:pt x="650670" y="83928"/>
                      <a:pt x="629970" y="70428"/>
                    </a:cubicBezTo>
                    <a:cubicBezTo>
                      <a:pt x="604770" y="54228"/>
                      <a:pt x="575520" y="45228"/>
                      <a:pt x="548070" y="33528"/>
                    </a:cubicBezTo>
                    <a:cubicBezTo>
                      <a:pt x="541770" y="31278"/>
                      <a:pt x="535470" y="29028"/>
                      <a:pt x="529170" y="26778"/>
                    </a:cubicBezTo>
                    <a:cubicBezTo>
                      <a:pt x="511620" y="21378"/>
                      <a:pt x="494970" y="13728"/>
                      <a:pt x="476070" y="15078"/>
                    </a:cubicBezTo>
                    <a:cubicBezTo>
                      <a:pt x="465270" y="18228"/>
                      <a:pt x="454470" y="18228"/>
                      <a:pt x="443670" y="15528"/>
                    </a:cubicBezTo>
                    <a:cubicBezTo>
                      <a:pt x="422520" y="15078"/>
                      <a:pt x="406320" y="28128"/>
                      <a:pt x="388320" y="35778"/>
                    </a:cubicBezTo>
                    <a:cubicBezTo>
                      <a:pt x="383370" y="38478"/>
                      <a:pt x="378870" y="40728"/>
                      <a:pt x="375270" y="45228"/>
                    </a:cubicBezTo>
                    <a:cubicBezTo>
                      <a:pt x="369420" y="53778"/>
                      <a:pt x="381120" y="60078"/>
                      <a:pt x="378420" y="68178"/>
                    </a:cubicBezTo>
                    <a:cubicBezTo>
                      <a:pt x="369420" y="68178"/>
                      <a:pt x="361770" y="63228"/>
                      <a:pt x="353670" y="59628"/>
                    </a:cubicBezTo>
                    <a:cubicBezTo>
                      <a:pt x="338370" y="52878"/>
                      <a:pt x="323970" y="43428"/>
                      <a:pt x="306420" y="43428"/>
                    </a:cubicBezTo>
                    <a:cubicBezTo>
                      <a:pt x="289770" y="47928"/>
                      <a:pt x="272220" y="45228"/>
                      <a:pt x="255120" y="46578"/>
                    </a:cubicBezTo>
                    <a:cubicBezTo>
                      <a:pt x="224970" y="51528"/>
                      <a:pt x="209220" y="75378"/>
                      <a:pt x="191220" y="96078"/>
                    </a:cubicBezTo>
                    <a:cubicBezTo>
                      <a:pt x="159270" y="132528"/>
                      <a:pt x="131820" y="170778"/>
                      <a:pt x="97170" y="204528"/>
                    </a:cubicBezTo>
                    <a:cubicBezTo>
                      <a:pt x="59820" y="240978"/>
                      <a:pt x="28770" y="288228"/>
                      <a:pt x="11220" y="337728"/>
                    </a:cubicBezTo>
                    <a:cubicBezTo>
                      <a:pt x="-5880" y="393978"/>
                      <a:pt x="-3630" y="449328"/>
                      <a:pt x="19320" y="503778"/>
                    </a:cubicBezTo>
                    <a:cubicBezTo>
                      <a:pt x="29220" y="525828"/>
                      <a:pt x="69720" y="513678"/>
                      <a:pt x="92220" y="512328"/>
                    </a:cubicBezTo>
                    <a:cubicBezTo>
                      <a:pt x="125520" y="510528"/>
                      <a:pt x="158820" y="508728"/>
                      <a:pt x="192570" y="506928"/>
                    </a:cubicBezTo>
                    <a:cubicBezTo>
                      <a:pt x="272670" y="506928"/>
                      <a:pt x="359520" y="503778"/>
                      <a:pt x="437820" y="487128"/>
                    </a:cubicBezTo>
                    <a:cubicBezTo>
                      <a:pt x="518820" y="469578"/>
                      <a:pt x="513870" y="460128"/>
                      <a:pt x="517020" y="397128"/>
                    </a:cubicBezTo>
                    <a:cubicBezTo>
                      <a:pt x="522870" y="391278"/>
                      <a:pt x="528720" y="384978"/>
                      <a:pt x="534570" y="379128"/>
                    </a:cubicBezTo>
                    <a:cubicBezTo>
                      <a:pt x="536370" y="377778"/>
                      <a:pt x="537720" y="375978"/>
                      <a:pt x="539070" y="374178"/>
                    </a:cubicBezTo>
                    <a:cubicBezTo>
                      <a:pt x="552570" y="372828"/>
                      <a:pt x="562920" y="377778"/>
                      <a:pt x="571020" y="389928"/>
                    </a:cubicBezTo>
                    <a:cubicBezTo>
                      <a:pt x="577320" y="399378"/>
                      <a:pt x="587220" y="405678"/>
                      <a:pt x="599370" y="405678"/>
                    </a:cubicBezTo>
                    <a:cubicBezTo>
                      <a:pt x="620070" y="406128"/>
                      <a:pt x="641220" y="404328"/>
                      <a:pt x="661920" y="403878"/>
                    </a:cubicBezTo>
                    <a:cubicBezTo>
                      <a:pt x="710520" y="402528"/>
                      <a:pt x="748770" y="368328"/>
                      <a:pt x="794220" y="358878"/>
                    </a:cubicBezTo>
                    <a:cubicBezTo>
                      <a:pt x="800970" y="361128"/>
                      <a:pt x="809070" y="361578"/>
                      <a:pt x="818970" y="360678"/>
                    </a:cubicBezTo>
                    <a:cubicBezTo>
                      <a:pt x="829320" y="355728"/>
                      <a:pt x="838770" y="348528"/>
                      <a:pt x="845070" y="338628"/>
                    </a:cubicBezTo>
                    <a:cubicBezTo>
                      <a:pt x="864420" y="326478"/>
                      <a:pt x="880170" y="307578"/>
                      <a:pt x="903570" y="301728"/>
                    </a:cubicBezTo>
                    <a:cubicBezTo>
                      <a:pt x="906720" y="300378"/>
                      <a:pt x="909870" y="298128"/>
                      <a:pt x="913470" y="297228"/>
                    </a:cubicBezTo>
                    <a:cubicBezTo>
                      <a:pt x="1006620" y="270678"/>
                      <a:pt x="1101570" y="251778"/>
                      <a:pt x="1196070" y="229728"/>
                    </a:cubicBezTo>
                    <a:cubicBezTo>
                      <a:pt x="1243770" y="218478"/>
                      <a:pt x="1291470" y="206328"/>
                      <a:pt x="1340070" y="198228"/>
                    </a:cubicBezTo>
                    <a:cubicBezTo>
                      <a:pt x="1347270" y="191028"/>
                      <a:pt x="1341870" y="182478"/>
                      <a:pt x="1338270" y="174828"/>
                    </a:cubicBezTo>
                    <a:close/>
                  </a:path>
                </a:pathLst>
              </a:custGeom>
              <a:solidFill>
                <a:srgbClr val="F9D6BA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" name="Graphic 2">
                <a:extLst>
                  <a:ext uri="{FF2B5EF4-FFF2-40B4-BE49-F238E27FC236}">
                    <a16:creationId xmlns:a16="http://schemas.microsoft.com/office/drawing/2014/main" id="{FC93B116-40F0-47F1-9DE4-84BE2A182EFF}"/>
                  </a:ext>
                </a:extLst>
              </p:cNvPr>
              <p:cNvGrpSpPr/>
              <p:nvPr/>
            </p:nvGrpSpPr>
            <p:grpSpPr>
              <a:xfrm>
                <a:off x="622274" y="5802176"/>
                <a:ext cx="1700616" cy="654400"/>
                <a:chOff x="405553" y="3082808"/>
                <a:chExt cx="1344393" cy="517325"/>
              </a:xfrm>
              <a:solidFill>
                <a:srgbClr val="E2C2A7"/>
              </a:solidFill>
            </p:grpSpPr>
            <p:sp>
              <p:nvSpPr>
                <p:cNvPr id="27" name="Freeform: Shape 147">
                  <a:extLst>
                    <a:ext uri="{FF2B5EF4-FFF2-40B4-BE49-F238E27FC236}">
                      <a16:creationId xmlns:a16="http://schemas.microsoft.com/office/drawing/2014/main" id="{6C848313-2706-4326-88D5-22EB39D1998C}"/>
                    </a:ext>
                  </a:extLst>
                </p:cNvPr>
                <p:cNvSpPr/>
                <p:nvPr/>
              </p:nvSpPr>
              <p:spPr>
                <a:xfrm>
                  <a:off x="405553" y="3359561"/>
                  <a:ext cx="517459" cy="240572"/>
                </a:xfrm>
                <a:custGeom>
                  <a:avLst/>
                  <a:gdLst>
                    <a:gd name="connsiteX0" fmla="*/ 472909 w 517459"/>
                    <a:gd name="connsiteY0" fmla="*/ 76500 h 240572"/>
                    <a:gd name="connsiteX1" fmla="*/ 308209 w 517459"/>
                    <a:gd name="connsiteY1" fmla="*/ 27000 h 240572"/>
                    <a:gd name="connsiteX2" fmla="*/ 260059 w 517459"/>
                    <a:gd name="connsiteY2" fmla="*/ 18450 h 240572"/>
                    <a:gd name="connsiteX3" fmla="*/ 275359 w 517459"/>
                    <a:gd name="connsiteY3" fmla="*/ 27450 h 240572"/>
                    <a:gd name="connsiteX4" fmla="*/ 408559 w 517459"/>
                    <a:gd name="connsiteY4" fmla="*/ 67050 h 240572"/>
                    <a:gd name="connsiteX5" fmla="*/ 482809 w 517459"/>
                    <a:gd name="connsiteY5" fmla="*/ 103050 h 240572"/>
                    <a:gd name="connsiteX6" fmla="*/ 501709 w 517459"/>
                    <a:gd name="connsiteY6" fmla="*/ 153000 h 240572"/>
                    <a:gd name="connsiteX7" fmla="*/ 460309 w 517459"/>
                    <a:gd name="connsiteY7" fmla="*/ 170550 h 240572"/>
                    <a:gd name="connsiteX8" fmla="*/ 409459 w 517459"/>
                    <a:gd name="connsiteY8" fmla="*/ 163800 h 240572"/>
                    <a:gd name="connsiteX9" fmla="*/ 278959 w 517459"/>
                    <a:gd name="connsiteY9" fmla="*/ 135900 h 240572"/>
                    <a:gd name="connsiteX10" fmla="*/ 343309 w 517459"/>
                    <a:gd name="connsiteY10" fmla="*/ 165150 h 240572"/>
                    <a:gd name="connsiteX11" fmla="*/ 371659 w 517459"/>
                    <a:gd name="connsiteY11" fmla="*/ 192600 h 240572"/>
                    <a:gd name="connsiteX12" fmla="*/ 336559 w 517459"/>
                    <a:gd name="connsiteY12" fmla="*/ 211050 h 240572"/>
                    <a:gd name="connsiteX13" fmla="*/ 181759 w 517459"/>
                    <a:gd name="connsiteY13" fmla="*/ 201150 h 240572"/>
                    <a:gd name="connsiteX14" fmla="*/ 80059 w 517459"/>
                    <a:gd name="connsiteY14" fmla="*/ 192600 h 240572"/>
                    <a:gd name="connsiteX15" fmla="*/ 62059 w 517459"/>
                    <a:gd name="connsiteY15" fmla="*/ 186300 h 240572"/>
                    <a:gd name="connsiteX16" fmla="*/ 35509 w 517459"/>
                    <a:gd name="connsiteY16" fmla="*/ 133200 h 240572"/>
                    <a:gd name="connsiteX17" fmla="*/ 34159 w 517459"/>
                    <a:gd name="connsiteY17" fmla="*/ 49050 h 240572"/>
                    <a:gd name="connsiteX18" fmla="*/ 41809 w 517459"/>
                    <a:gd name="connsiteY18" fmla="*/ 0 h 240572"/>
                    <a:gd name="connsiteX19" fmla="*/ 11659 w 517459"/>
                    <a:gd name="connsiteY19" fmla="*/ 62550 h 240572"/>
                    <a:gd name="connsiteX20" fmla="*/ 19759 w 517459"/>
                    <a:gd name="connsiteY20" fmla="*/ 228600 h 240572"/>
                    <a:gd name="connsiteX21" fmla="*/ 205609 w 517459"/>
                    <a:gd name="connsiteY21" fmla="*/ 231300 h 240572"/>
                    <a:gd name="connsiteX22" fmla="*/ 438259 w 517459"/>
                    <a:gd name="connsiteY22" fmla="*/ 211950 h 240572"/>
                    <a:gd name="connsiteX23" fmla="*/ 517459 w 517459"/>
                    <a:gd name="connsiteY23" fmla="*/ 121950 h 240572"/>
                    <a:gd name="connsiteX24" fmla="*/ 472909 w 517459"/>
                    <a:gd name="connsiteY24" fmla="*/ 76500 h 240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17459" h="240572">
                      <a:moveTo>
                        <a:pt x="472909" y="76500"/>
                      </a:moveTo>
                      <a:cubicBezTo>
                        <a:pt x="421159" y="49950"/>
                        <a:pt x="364009" y="40050"/>
                        <a:pt x="308209" y="27000"/>
                      </a:cubicBezTo>
                      <a:cubicBezTo>
                        <a:pt x="292909" y="23400"/>
                        <a:pt x="277609" y="15300"/>
                        <a:pt x="260059" y="18450"/>
                      </a:cubicBezTo>
                      <a:cubicBezTo>
                        <a:pt x="263659" y="25650"/>
                        <a:pt x="269959" y="25650"/>
                        <a:pt x="275359" y="27450"/>
                      </a:cubicBezTo>
                      <a:cubicBezTo>
                        <a:pt x="319909" y="40500"/>
                        <a:pt x="364009" y="54000"/>
                        <a:pt x="408559" y="67050"/>
                      </a:cubicBezTo>
                      <a:cubicBezTo>
                        <a:pt x="435109" y="75150"/>
                        <a:pt x="460759" y="85950"/>
                        <a:pt x="482809" y="103050"/>
                      </a:cubicBezTo>
                      <a:cubicBezTo>
                        <a:pt x="499009" y="115650"/>
                        <a:pt x="505759" y="135000"/>
                        <a:pt x="501709" y="153000"/>
                      </a:cubicBezTo>
                      <a:cubicBezTo>
                        <a:pt x="497209" y="171900"/>
                        <a:pt x="476959" y="171900"/>
                        <a:pt x="460309" y="170550"/>
                      </a:cubicBezTo>
                      <a:cubicBezTo>
                        <a:pt x="443209" y="169200"/>
                        <a:pt x="426109" y="166950"/>
                        <a:pt x="409459" y="163800"/>
                      </a:cubicBezTo>
                      <a:cubicBezTo>
                        <a:pt x="365809" y="154800"/>
                        <a:pt x="322609" y="145350"/>
                        <a:pt x="278959" y="135900"/>
                      </a:cubicBezTo>
                      <a:cubicBezTo>
                        <a:pt x="299659" y="147150"/>
                        <a:pt x="321709" y="155700"/>
                        <a:pt x="343309" y="165150"/>
                      </a:cubicBezTo>
                      <a:cubicBezTo>
                        <a:pt x="355909" y="171000"/>
                        <a:pt x="374359" y="176400"/>
                        <a:pt x="371659" y="192600"/>
                      </a:cubicBezTo>
                      <a:cubicBezTo>
                        <a:pt x="369409" y="208350"/>
                        <a:pt x="350059" y="208800"/>
                        <a:pt x="336559" y="211050"/>
                      </a:cubicBezTo>
                      <a:cubicBezTo>
                        <a:pt x="284359" y="221400"/>
                        <a:pt x="232609" y="216000"/>
                        <a:pt x="181759" y="201150"/>
                      </a:cubicBezTo>
                      <a:cubicBezTo>
                        <a:pt x="148459" y="191250"/>
                        <a:pt x="116059" y="173700"/>
                        <a:pt x="80059" y="192600"/>
                      </a:cubicBezTo>
                      <a:cubicBezTo>
                        <a:pt x="73759" y="196200"/>
                        <a:pt x="67459" y="191250"/>
                        <a:pt x="62059" y="186300"/>
                      </a:cubicBezTo>
                      <a:cubicBezTo>
                        <a:pt x="46309" y="171900"/>
                        <a:pt x="40009" y="153000"/>
                        <a:pt x="35509" y="133200"/>
                      </a:cubicBezTo>
                      <a:cubicBezTo>
                        <a:pt x="28309" y="101700"/>
                        <a:pt x="27409" y="79650"/>
                        <a:pt x="34159" y="49050"/>
                      </a:cubicBezTo>
                      <a:cubicBezTo>
                        <a:pt x="36409" y="38700"/>
                        <a:pt x="40459" y="16200"/>
                        <a:pt x="41809" y="0"/>
                      </a:cubicBezTo>
                      <a:cubicBezTo>
                        <a:pt x="34159" y="8550"/>
                        <a:pt x="14359" y="56250"/>
                        <a:pt x="11659" y="62550"/>
                      </a:cubicBezTo>
                      <a:cubicBezTo>
                        <a:pt x="-5441" y="118800"/>
                        <a:pt x="-4541" y="154350"/>
                        <a:pt x="19759" y="228600"/>
                      </a:cubicBezTo>
                      <a:cubicBezTo>
                        <a:pt x="27859" y="253350"/>
                        <a:pt x="152509" y="232200"/>
                        <a:pt x="205609" y="231300"/>
                      </a:cubicBezTo>
                      <a:cubicBezTo>
                        <a:pt x="283459" y="225450"/>
                        <a:pt x="361309" y="228600"/>
                        <a:pt x="438259" y="211950"/>
                      </a:cubicBezTo>
                      <a:cubicBezTo>
                        <a:pt x="519259" y="194400"/>
                        <a:pt x="514309" y="184950"/>
                        <a:pt x="517459" y="121950"/>
                      </a:cubicBezTo>
                      <a:cubicBezTo>
                        <a:pt x="508909" y="100350"/>
                        <a:pt x="492259" y="86400"/>
                        <a:pt x="472909" y="7650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148">
                  <a:extLst>
                    <a:ext uri="{FF2B5EF4-FFF2-40B4-BE49-F238E27FC236}">
                      <a16:creationId xmlns:a16="http://schemas.microsoft.com/office/drawing/2014/main" id="{389695C0-7557-45DF-B164-19E60E8F9848}"/>
                    </a:ext>
                  </a:extLst>
                </p:cNvPr>
                <p:cNvSpPr/>
                <p:nvPr/>
              </p:nvSpPr>
              <p:spPr>
                <a:xfrm>
                  <a:off x="691713" y="3244811"/>
                  <a:ext cx="533250" cy="244421"/>
                </a:xfrm>
                <a:custGeom>
                  <a:avLst/>
                  <a:gdLst>
                    <a:gd name="connsiteX0" fmla="*/ 497700 w 533250"/>
                    <a:gd name="connsiteY0" fmla="*/ 157500 h 244421"/>
                    <a:gd name="connsiteX1" fmla="*/ 515700 w 533250"/>
                    <a:gd name="connsiteY1" fmla="*/ 51750 h 244421"/>
                    <a:gd name="connsiteX2" fmla="*/ 522450 w 533250"/>
                    <a:gd name="connsiteY2" fmla="*/ 0 h 244421"/>
                    <a:gd name="connsiteX3" fmla="*/ 501300 w 533250"/>
                    <a:gd name="connsiteY3" fmla="*/ 97200 h 244421"/>
                    <a:gd name="connsiteX4" fmla="*/ 451800 w 533250"/>
                    <a:gd name="connsiteY4" fmla="*/ 192150 h 244421"/>
                    <a:gd name="connsiteX5" fmla="*/ 414900 w 533250"/>
                    <a:gd name="connsiteY5" fmla="*/ 198900 h 244421"/>
                    <a:gd name="connsiteX6" fmla="*/ 409500 w 533250"/>
                    <a:gd name="connsiteY6" fmla="*/ 164250 h 244421"/>
                    <a:gd name="connsiteX7" fmla="*/ 428400 w 533250"/>
                    <a:gd name="connsiteY7" fmla="*/ 102150 h 244421"/>
                    <a:gd name="connsiteX8" fmla="*/ 446400 w 533250"/>
                    <a:gd name="connsiteY8" fmla="*/ 37800 h 244421"/>
                    <a:gd name="connsiteX9" fmla="*/ 427050 w 533250"/>
                    <a:gd name="connsiteY9" fmla="*/ 75600 h 244421"/>
                    <a:gd name="connsiteX10" fmla="*/ 377100 w 533250"/>
                    <a:gd name="connsiteY10" fmla="*/ 192600 h 244421"/>
                    <a:gd name="connsiteX11" fmla="*/ 339300 w 533250"/>
                    <a:gd name="connsiteY11" fmla="*/ 207900 h 244421"/>
                    <a:gd name="connsiteX12" fmla="*/ 321300 w 533250"/>
                    <a:gd name="connsiteY12" fmla="*/ 176850 h 244421"/>
                    <a:gd name="connsiteX13" fmla="*/ 321300 w 533250"/>
                    <a:gd name="connsiteY13" fmla="*/ 147600 h 244421"/>
                    <a:gd name="connsiteX14" fmla="*/ 304650 w 533250"/>
                    <a:gd name="connsiteY14" fmla="*/ 137250 h 244421"/>
                    <a:gd name="connsiteX15" fmla="*/ 270900 w 533250"/>
                    <a:gd name="connsiteY15" fmla="*/ 126900 h 244421"/>
                    <a:gd name="connsiteX16" fmla="*/ 246600 w 533250"/>
                    <a:gd name="connsiteY16" fmla="*/ 59400 h 244421"/>
                    <a:gd name="connsiteX17" fmla="*/ 173700 w 533250"/>
                    <a:gd name="connsiteY17" fmla="*/ 70200 h 244421"/>
                    <a:gd name="connsiteX18" fmla="*/ 28800 w 533250"/>
                    <a:gd name="connsiteY18" fmla="*/ 10350 h 244421"/>
                    <a:gd name="connsiteX19" fmla="*/ 0 w 533250"/>
                    <a:gd name="connsiteY19" fmla="*/ 11700 h 244421"/>
                    <a:gd name="connsiteX20" fmla="*/ 57600 w 533250"/>
                    <a:gd name="connsiteY20" fmla="*/ 40500 h 244421"/>
                    <a:gd name="connsiteX21" fmla="*/ 218250 w 533250"/>
                    <a:gd name="connsiteY21" fmla="*/ 91800 h 244421"/>
                    <a:gd name="connsiteX22" fmla="*/ 241200 w 533250"/>
                    <a:gd name="connsiteY22" fmla="*/ 107100 h 244421"/>
                    <a:gd name="connsiteX23" fmla="*/ 248850 w 533250"/>
                    <a:gd name="connsiteY23" fmla="*/ 213300 h 244421"/>
                    <a:gd name="connsiteX24" fmla="*/ 285300 w 533250"/>
                    <a:gd name="connsiteY24" fmla="*/ 228600 h 244421"/>
                    <a:gd name="connsiteX25" fmla="*/ 313650 w 533250"/>
                    <a:gd name="connsiteY25" fmla="*/ 244350 h 244421"/>
                    <a:gd name="connsiteX26" fmla="*/ 376200 w 533250"/>
                    <a:gd name="connsiteY26" fmla="*/ 242550 h 244421"/>
                    <a:gd name="connsiteX27" fmla="*/ 533250 w 533250"/>
                    <a:gd name="connsiteY27" fmla="*/ 194850 h 244421"/>
                    <a:gd name="connsiteX28" fmla="*/ 497700 w 533250"/>
                    <a:gd name="connsiteY28" fmla="*/ 157500 h 24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33250" h="244421">
                      <a:moveTo>
                        <a:pt x="497700" y="157500"/>
                      </a:moveTo>
                      <a:cubicBezTo>
                        <a:pt x="508050" y="122850"/>
                        <a:pt x="509400" y="86850"/>
                        <a:pt x="515700" y="51750"/>
                      </a:cubicBezTo>
                      <a:cubicBezTo>
                        <a:pt x="518400" y="36900"/>
                        <a:pt x="524250" y="22050"/>
                        <a:pt x="522450" y="0"/>
                      </a:cubicBezTo>
                      <a:cubicBezTo>
                        <a:pt x="510750" y="36000"/>
                        <a:pt x="505800" y="66600"/>
                        <a:pt x="501300" y="97200"/>
                      </a:cubicBezTo>
                      <a:cubicBezTo>
                        <a:pt x="495900" y="134550"/>
                        <a:pt x="483300" y="168750"/>
                        <a:pt x="451800" y="192150"/>
                      </a:cubicBezTo>
                      <a:cubicBezTo>
                        <a:pt x="441450" y="199800"/>
                        <a:pt x="428400" y="208350"/>
                        <a:pt x="414900" y="198900"/>
                      </a:cubicBezTo>
                      <a:cubicBezTo>
                        <a:pt x="401400" y="189900"/>
                        <a:pt x="405900" y="176400"/>
                        <a:pt x="409500" y="164250"/>
                      </a:cubicBezTo>
                      <a:cubicBezTo>
                        <a:pt x="415350" y="143550"/>
                        <a:pt x="422550" y="122850"/>
                        <a:pt x="428400" y="102150"/>
                      </a:cubicBezTo>
                      <a:cubicBezTo>
                        <a:pt x="434700" y="81000"/>
                        <a:pt x="440550" y="59400"/>
                        <a:pt x="446400" y="37800"/>
                      </a:cubicBezTo>
                      <a:cubicBezTo>
                        <a:pt x="433800" y="48150"/>
                        <a:pt x="429750" y="62100"/>
                        <a:pt x="427050" y="75600"/>
                      </a:cubicBezTo>
                      <a:cubicBezTo>
                        <a:pt x="418950" y="118350"/>
                        <a:pt x="398250" y="155250"/>
                        <a:pt x="377100" y="192600"/>
                      </a:cubicBezTo>
                      <a:cubicBezTo>
                        <a:pt x="367650" y="209250"/>
                        <a:pt x="354600" y="211050"/>
                        <a:pt x="339300" y="207900"/>
                      </a:cubicBezTo>
                      <a:cubicBezTo>
                        <a:pt x="322200" y="204750"/>
                        <a:pt x="319950" y="191700"/>
                        <a:pt x="321300" y="176850"/>
                      </a:cubicBezTo>
                      <a:cubicBezTo>
                        <a:pt x="322200" y="166950"/>
                        <a:pt x="321750" y="157500"/>
                        <a:pt x="321300" y="147600"/>
                      </a:cubicBezTo>
                      <a:cubicBezTo>
                        <a:pt x="320850" y="137250"/>
                        <a:pt x="318150" y="129150"/>
                        <a:pt x="304650" y="137250"/>
                      </a:cubicBezTo>
                      <a:cubicBezTo>
                        <a:pt x="289800" y="146250"/>
                        <a:pt x="280350" y="139950"/>
                        <a:pt x="270900" y="126900"/>
                      </a:cubicBezTo>
                      <a:cubicBezTo>
                        <a:pt x="256950" y="107100"/>
                        <a:pt x="250200" y="85050"/>
                        <a:pt x="246600" y="59400"/>
                      </a:cubicBezTo>
                      <a:cubicBezTo>
                        <a:pt x="222750" y="77850"/>
                        <a:pt x="198450" y="75150"/>
                        <a:pt x="173700" y="70200"/>
                      </a:cubicBezTo>
                      <a:cubicBezTo>
                        <a:pt x="121500" y="59400"/>
                        <a:pt x="77400" y="29250"/>
                        <a:pt x="28800" y="10350"/>
                      </a:cubicBezTo>
                      <a:cubicBezTo>
                        <a:pt x="20700" y="7200"/>
                        <a:pt x="12600" y="3150"/>
                        <a:pt x="0" y="11700"/>
                      </a:cubicBezTo>
                      <a:cubicBezTo>
                        <a:pt x="20700" y="22500"/>
                        <a:pt x="38700" y="32850"/>
                        <a:pt x="57600" y="40500"/>
                      </a:cubicBezTo>
                      <a:cubicBezTo>
                        <a:pt x="109800" y="62100"/>
                        <a:pt x="159300" y="91800"/>
                        <a:pt x="218250" y="91800"/>
                      </a:cubicBezTo>
                      <a:cubicBezTo>
                        <a:pt x="228150" y="91800"/>
                        <a:pt x="236250" y="97650"/>
                        <a:pt x="241200" y="107100"/>
                      </a:cubicBezTo>
                      <a:cubicBezTo>
                        <a:pt x="259650" y="141300"/>
                        <a:pt x="269100" y="175950"/>
                        <a:pt x="248850" y="213300"/>
                      </a:cubicBezTo>
                      <a:cubicBezTo>
                        <a:pt x="264150" y="210150"/>
                        <a:pt x="276300" y="215100"/>
                        <a:pt x="285300" y="228600"/>
                      </a:cubicBezTo>
                      <a:cubicBezTo>
                        <a:pt x="291600" y="238050"/>
                        <a:pt x="301500" y="244350"/>
                        <a:pt x="313650" y="244350"/>
                      </a:cubicBezTo>
                      <a:cubicBezTo>
                        <a:pt x="334350" y="244800"/>
                        <a:pt x="355500" y="243000"/>
                        <a:pt x="376200" y="242550"/>
                      </a:cubicBezTo>
                      <a:cubicBezTo>
                        <a:pt x="433350" y="240750"/>
                        <a:pt x="476100" y="194400"/>
                        <a:pt x="533250" y="194850"/>
                      </a:cubicBezTo>
                      <a:cubicBezTo>
                        <a:pt x="500400" y="190350"/>
                        <a:pt x="490500" y="181800"/>
                        <a:pt x="497700" y="15750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149">
                  <a:extLst>
                    <a:ext uri="{FF2B5EF4-FFF2-40B4-BE49-F238E27FC236}">
                      <a16:creationId xmlns:a16="http://schemas.microsoft.com/office/drawing/2014/main" id="{3614A10C-1262-425F-B6BB-3C100A319C6C}"/>
                    </a:ext>
                  </a:extLst>
                </p:cNvPr>
                <p:cNvSpPr/>
                <p:nvPr/>
              </p:nvSpPr>
              <p:spPr>
                <a:xfrm>
                  <a:off x="809162" y="3164711"/>
                  <a:ext cx="178650" cy="136349"/>
                </a:xfrm>
                <a:custGeom>
                  <a:avLst/>
                  <a:gdLst>
                    <a:gd name="connsiteX0" fmla="*/ 178650 w 178650"/>
                    <a:gd name="connsiteY0" fmla="*/ 136350 h 136349"/>
                    <a:gd name="connsiteX1" fmla="*/ 168300 w 178650"/>
                    <a:gd name="connsiteY1" fmla="*/ 119250 h 136349"/>
                    <a:gd name="connsiteX2" fmla="*/ 173700 w 178650"/>
                    <a:gd name="connsiteY2" fmla="*/ 47250 h 136349"/>
                    <a:gd name="connsiteX3" fmla="*/ 177750 w 178650"/>
                    <a:gd name="connsiteY3" fmla="*/ 37800 h 136349"/>
                    <a:gd name="connsiteX4" fmla="*/ 166050 w 178650"/>
                    <a:gd name="connsiteY4" fmla="*/ 33300 h 136349"/>
                    <a:gd name="connsiteX5" fmla="*/ 93600 w 178650"/>
                    <a:gd name="connsiteY5" fmla="*/ 14850 h 136349"/>
                    <a:gd name="connsiteX6" fmla="*/ 0 w 178650"/>
                    <a:gd name="connsiteY6" fmla="*/ 0 h 136349"/>
                    <a:gd name="connsiteX7" fmla="*/ 102150 w 178650"/>
                    <a:gd name="connsiteY7" fmla="*/ 46800 h 136349"/>
                    <a:gd name="connsiteX8" fmla="*/ 178650 w 178650"/>
                    <a:gd name="connsiteY8" fmla="*/ 136350 h 13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8650" h="136349">
                      <a:moveTo>
                        <a:pt x="178650" y="136350"/>
                      </a:moveTo>
                      <a:cubicBezTo>
                        <a:pt x="173250" y="127350"/>
                        <a:pt x="170550" y="123300"/>
                        <a:pt x="168300" y="119250"/>
                      </a:cubicBezTo>
                      <a:cubicBezTo>
                        <a:pt x="149400" y="85950"/>
                        <a:pt x="149850" y="78300"/>
                        <a:pt x="173700" y="47250"/>
                      </a:cubicBezTo>
                      <a:cubicBezTo>
                        <a:pt x="175950" y="44550"/>
                        <a:pt x="180000" y="41850"/>
                        <a:pt x="177750" y="37800"/>
                      </a:cubicBezTo>
                      <a:cubicBezTo>
                        <a:pt x="175500" y="33300"/>
                        <a:pt x="170550" y="32400"/>
                        <a:pt x="166050" y="33300"/>
                      </a:cubicBezTo>
                      <a:cubicBezTo>
                        <a:pt x="139050" y="37350"/>
                        <a:pt x="117000" y="24750"/>
                        <a:pt x="93600" y="14850"/>
                      </a:cubicBezTo>
                      <a:cubicBezTo>
                        <a:pt x="64350" y="2250"/>
                        <a:pt x="31950" y="2700"/>
                        <a:pt x="0" y="0"/>
                      </a:cubicBezTo>
                      <a:cubicBezTo>
                        <a:pt x="34200" y="15750"/>
                        <a:pt x="72450" y="22500"/>
                        <a:pt x="102150" y="46800"/>
                      </a:cubicBezTo>
                      <a:cubicBezTo>
                        <a:pt x="131850" y="70200"/>
                        <a:pt x="140850" y="111150"/>
                        <a:pt x="178650" y="13635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150">
                  <a:extLst>
                    <a:ext uri="{FF2B5EF4-FFF2-40B4-BE49-F238E27FC236}">
                      <a16:creationId xmlns:a16="http://schemas.microsoft.com/office/drawing/2014/main" id="{0466BC9D-61E1-4650-ACA8-D461A5394A60}"/>
                    </a:ext>
                  </a:extLst>
                </p:cNvPr>
                <p:cNvSpPr/>
                <p:nvPr/>
              </p:nvSpPr>
              <p:spPr>
                <a:xfrm>
                  <a:off x="1250554" y="3082808"/>
                  <a:ext cx="499392" cy="340652"/>
                </a:xfrm>
                <a:custGeom>
                  <a:avLst/>
                  <a:gdLst>
                    <a:gd name="connsiteX0" fmla="*/ 494159 w 499392"/>
                    <a:gd name="connsiteY0" fmla="*/ 175053 h 340652"/>
                    <a:gd name="connsiteX1" fmla="*/ 419008 w 499392"/>
                    <a:gd name="connsiteY1" fmla="*/ 58953 h 340652"/>
                    <a:gd name="connsiteX2" fmla="*/ 350159 w 499392"/>
                    <a:gd name="connsiteY2" fmla="*/ 6303 h 340652"/>
                    <a:gd name="connsiteX3" fmla="*/ 293909 w 499392"/>
                    <a:gd name="connsiteY3" fmla="*/ 2253 h 340652"/>
                    <a:gd name="connsiteX4" fmla="*/ 337559 w 499392"/>
                    <a:gd name="connsiteY4" fmla="*/ 39603 h 340652"/>
                    <a:gd name="connsiteX5" fmla="*/ 392459 w 499392"/>
                    <a:gd name="connsiteY5" fmla="*/ 135903 h 340652"/>
                    <a:gd name="connsiteX6" fmla="*/ 372209 w 499392"/>
                    <a:gd name="connsiteY6" fmla="*/ 181353 h 340652"/>
                    <a:gd name="connsiteX7" fmla="*/ 333059 w 499392"/>
                    <a:gd name="connsiteY7" fmla="*/ 164253 h 340652"/>
                    <a:gd name="connsiteX8" fmla="*/ 319559 w 499392"/>
                    <a:gd name="connsiteY8" fmla="*/ 153903 h 340652"/>
                    <a:gd name="connsiteX9" fmla="*/ 309209 w 499392"/>
                    <a:gd name="connsiteY9" fmla="*/ 169203 h 340652"/>
                    <a:gd name="connsiteX10" fmla="*/ 256559 w 499392"/>
                    <a:gd name="connsiteY10" fmla="*/ 217803 h 340652"/>
                    <a:gd name="connsiteX11" fmla="*/ 96359 w 499392"/>
                    <a:gd name="connsiteY11" fmla="*/ 207453 h 340652"/>
                    <a:gd name="connsiteX12" fmla="*/ 72509 w 499392"/>
                    <a:gd name="connsiteY12" fmla="*/ 205653 h 340652"/>
                    <a:gd name="connsiteX13" fmla="*/ 509 w 499392"/>
                    <a:gd name="connsiteY13" fmla="*/ 340653 h 340652"/>
                    <a:gd name="connsiteX14" fmla="*/ 59009 w 499392"/>
                    <a:gd name="connsiteY14" fmla="*/ 301953 h 340652"/>
                    <a:gd name="connsiteX15" fmla="*/ 68909 w 499392"/>
                    <a:gd name="connsiteY15" fmla="*/ 299253 h 340652"/>
                    <a:gd name="connsiteX16" fmla="*/ 351508 w 499392"/>
                    <a:gd name="connsiteY16" fmla="*/ 231753 h 340652"/>
                    <a:gd name="connsiteX17" fmla="*/ 495508 w 499392"/>
                    <a:gd name="connsiteY17" fmla="*/ 200253 h 340652"/>
                    <a:gd name="connsiteX18" fmla="*/ 494159 w 499392"/>
                    <a:gd name="connsiteY18" fmla="*/ 175053 h 340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9392" h="340652">
                      <a:moveTo>
                        <a:pt x="494159" y="175053"/>
                      </a:moveTo>
                      <a:cubicBezTo>
                        <a:pt x="475258" y="132303"/>
                        <a:pt x="450059" y="93603"/>
                        <a:pt x="419008" y="58953"/>
                      </a:cubicBezTo>
                      <a:cubicBezTo>
                        <a:pt x="399659" y="37353"/>
                        <a:pt x="377609" y="18003"/>
                        <a:pt x="350159" y="6303"/>
                      </a:cubicBezTo>
                      <a:cubicBezTo>
                        <a:pt x="338459" y="1353"/>
                        <a:pt x="324959" y="-2697"/>
                        <a:pt x="293909" y="2253"/>
                      </a:cubicBezTo>
                      <a:cubicBezTo>
                        <a:pt x="319109" y="16653"/>
                        <a:pt x="328559" y="30153"/>
                        <a:pt x="337559" y="39603"/>
                      </a:cubicBezTo>
                      <a:cubicBezTo>
                        <a:pt x="363209" y="67503"/>
                        <a:pt x="384359" y="98103"/>
                        <a:pt x="392459" y="135903"/>
                      </a:cubicBezTo>
                      <a:cubicBezTo>
                        <a:pt x="396959" y="156603"/>
                        <a:pt x="387959" y="175053"/>
                        <a:pt x="372209" y="181353"/>
                      </a:cubicBezTo>
                      <a:cubicBezTo>
                        <a:pt x="353758" y="188553"/>
                        <a:pt x="342059" y="179553"/>
                        <a:pt x="333059" y="164253"/>
                      </a:cubicBezTo>
                      <a:cubicBezTo>
                        <a:pt x="329909" y="159303"/>
                        <a:pt x="326758" y="153003"/>
                        <a:pt x="319559" y="153903"/>
                      </a:cubicBezTo>
                      <a:cubicBezTo>
                        <a:pt x="311008" y="154803"/>
                        <a:pt x="309659" y="162903"/>
                        <a:pt x="309209" y="169203"/>
                      </a:cubicBezTo>
                      <a:cubicBezTo>
                        <a:pt x="305609" y="200703"/>
                        <a:pt x="285809" y="214203"/>
                        <a:pt x="256559" y="217803"/>
                      </a:cubicBezTo>
                      <a:cubicBezTo>
                        <a:pt x="202559" y="224103"/>
                        <a:pt x="149009" y="222303"/>
                        <a:pt x="96359" y="207453"/>
                      </a:cubicBezTo>
                      <a:cubicBezTo>
                        <a:pt x="88259" y="205203"/>
                        <a:pt x="81059" y="201603"/>
                        <a:pt x="72509" y="205653"/>
                      </a:cubicBezTo>
                      <a:cubicBezTo>
                        <a:pt x="40559" y="220053"/>
                        <a:pt x="-5341" y="305103"/>
                        <a:pt x="509" y="340653"/>
                      </a:cubicBezTo>
                      <a:cubicBezTo>
                        <a:pt x="19859" y="328503"/>
                        <a:pt x="30208" y="311403"/>
                        <a:pt x="59009" y="301953"/>
                      </a:cubicBezTo>
                      <a:cubicBezTo>
                        <a:pt x="62159" y="300603"/>
                        <a:pt x="65309" y="300153"/>
                        <a:pt x="68909" y="299253"/>
                      </a:cubicBezTo>
                      <a:cubicBezTo>
                        <a:pt x="162059" y="272703"/>
                        <a:pt x="257008" y="253803"/>
                        <a:pt x="351508" y="231753"/>
                      </a:cubicBezTo>
                      <a:cubicBezTo>
                        <a:pt x="399209" y="220503"/>
                        <a:pt x="446909" y="208353"/>
                        <a:pt x="495508" y="200253"/>
                      </a:cubicBezTo>
                      <a:cubicBezTo>
                        <a:pt x="503159" y="191253"/>
                        <a:pt x="497758" y="182703"/>
                        <a:pt x="494159" y="175053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" name="Freeform: Shape 146">
                <a:extLst>
                  <a:ext uri="{FF2B5EF4-FFF2-40B4-BE49-F238E27FC236}">
                    <a16:creationId xmlns:a16="http://schemas.microsoft.com/office/drawing/2014/main" id="{F80DBFC6-9075-48FD-9126-8734B12D4E4C}"/>
                  </a:ext>
                </a:extLst>
              </p:cNvPr>
              <p:cNvSpPr/>
              <p:nvPr/>
            </p:nvSpPr>
            <p:spPr>
              <a:xfrm>
                <a:off x="2063940" y="5747308"/>
                <a:ext cx="273881" cy="307612"/>
              </a:xfrm>
              <a:custGeom>
                <a:avLst/>
                <a:gdLst>
                  <a:gd name="connsiteX0" fmla="*/ 200825 w 216512"/>
                  <a:gd name="connsiteY0" fmla="*/ 243177 h 243177"/>
                  <a:gd name="connsiteX1" fmla="*/ 142775 w 216512"/>
                  <a:gd name="connsiteY1" fmla="*/ 133827 h 243177"/>
                  <a:gd name="connsiteX2" fmla="*/ 78875 w 216512"/>
                  <a:gd name="connsiteY2" fmla="*/ 69027 h 243177"/>
                  <a:gd name="connsiteX3" fmla="*/ 125 w 216512"/>
                  <a:gd name="connsiteY3" fmla="*/ 45177 h 243177"/>
                  <a:gd name="connsiteX4" fmla="*/ 12725 w 216512"/>
                  <a:gd name="connsiteY4" fmla="*/ 31677 h 243177"/>
                  <a:gd name="connsiteX5" fmla="*/ 68075 w 216512"/>
                  <a:gd name="connsiteY5" fmla="*/ 8727 h 243177"/>
                  <a:gd name="connsiteX6" fmla="*/ 86525 w 216512"/>
                  <a:gd name="connsiteY6" fmla="*/ 3777 h 243177"/>
                  <a:gd name="connsiteX7" fmla="*/ 98675 w 216512"/>
                  <a:gd name="connsiteY7" fmla="*/ 627 h 243177"/>
                  <a:gd name="connsiteX8" fmla="*/ 111275 w 216512"/>
                  <a:gd name="connsiteY8" fmla="*/ 1077 h 243177"/>
                  <a:gd name="connsiteX9" fmla="*/ 145025 w 216512"/>
                  <a:gd name="connsiteY9" fmla="*/ 24927 h 243177"/>
                  <a:gd name="connsiteX10" fmla="*/ 175625 w 216512"/>
                  <a:gd name="connsiteY10" fmla="*/ 83877 h 243177"/>
                  <a:gd name="connsiteX11" fmla="*/ 215225 w 216512"/>
                  <a:gd name="connsiteY11" fmla="*/ 204927 h 243177"/>
                  <a:gd name="connsiteX12" fmla="*/ 205775 w 216512"/>
                  <a:gd name="connsiteY12" fmla="*/ 242727 h 243177"/>
                  <a:gd name="connsiteX13" fmla="*/ 200825 w 216512"/>
                  <a:gd name="connsiteY13" fmla="*/ 243177 h 24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512" h="243177">
                    <a:moveTo>
                      <a:pt x="200825" y="243177"/>
                    </a:moveTo>
                    <a:cubicBezTo>
                      <a:pt x="190925" y="201777"/>
                      <a:pt x="166625" y="168027"/>
                      <a:pt x="142775" y="133827"/>
                    </a:cubicBezTo>
                    <a:cubicBezTo>
                      <a:pt x="125225" y="108627"/>
                      <a:pt x="103625" y="87477"/>
                      <a:pt x="78875" y="69027"/>
                    </a:cubicBezTo>
                    <a:cubicBezTo>
                      <a:pt x="61775" y="56427"/>
                      <a:pt x="10475" y="45177"/>
                      <a:pt x="125" y="45177"/>
                    </a:cubicBezTo>
                    <a:cubicBezTo>
                      <a:pt x="-1225" y="39327"/>
                      <a:pt x="8675" y="34377"/>
                      <a:pt x="12725" y="31677"/>
                    </a:cubicBezTo>
                    <a:cubicBezTo>
                      <a:pt x="29825" y="21327"/>
                      <a:pt x="49175" y="14577"/>
                      <a:pt x="68075" y="8727"/>
                    </a:cubicBezTo>
                    <a:cubicBezTo>
                      <a:pt x="74375" y="6927"/>
                      <a:pt x="80225" y="5127"/>
                      <a:pt x="86525" y="3777"/>
                    </a:cubicBezTo>
                    <a:cubicBezTo>
                      <a:pt x="90575" y="2877"/>
                      <a:pt x="94625" y="1977"/>
                      <a:pt x="98675" y="627"/>
                    </a:cubicBezTo>
                    <a:cubicBezTo>
                      <a:pt x="103175" y="-273"/>
                      <a:pt x="107225" y="-273"/>
                      <a:pt x="111275" y="1077"/>
                    </a:cubicBezTo>
                    <a:cubicBezTo>
                      <a:pt x="125675" y="4677"/>
                      <a:pt x="136475" y="13677"/>
                      <a:pt x="145025" y="24927"/>
                    </a:cubicBezTo>
                    <a:cubicBezTo>
                      <a:pt x="152225" y="35277"/>
                      <a:pt x="171575" y="73077"/>
                      <a:pt x="175625" y="83877"/>
                    </a:cubicBezTo>
                    <a:cubicBezTo>
                      <a:pt x="185525" y="105927"/>
                      <a:pt x="213425" y="192777"/>
                      <a:pt x="215225" y="204927"/>
                    </a:cubicBezTo>
                    <a:cubicBezTo>
                      <a:pt x="215675" y="218427"/>
                      <a:pt x="221075" y="233277"/>
                      <a:pt x="205775" y="242727"/>
                    </a:cubicBezTo>
                    <a:cubicBezTo>
                      <a:pt x="203975" y="243177"/>
                      <a:pt x="202625" y="243177"/>
                      <a:pt x="200825" y="243177"/>
                    </a:cubicBezTo>
                    <a:close/>
                  </a:path>
                </a:pathLst>
              </a:custGeom>
              <a:solidFill>
                <a:srgbClr val="FEFEFE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05D8E4-EB15-4EA3-8C43-E442DF6542D0}"/>
                </a:ext>
              </a:extLst>
            </p:cNvPr>
            <p:cNvGrpSpPr/>
            <p:nvPr/>
          </p:nvGrpSpPr>
          <p:grpSpPr>
            <a:xfrm>
              <a:off x="1567885" y="4162770"/>
              <a:ext cx="2076110" cy="1477328"/>
              <a:chOff x="3021553" y="4231522"/>
              <a:chExt cx="3075220" cy="2188279"/>
            </a:xfrm>
          </p:grpSpPr>
          <p:sp>
            <p:nvSpPr>
              <p:cNvPr id="34" name="Freeform: Shape 169">
                <a:extLst>
                  <a:ext uri="{FF2B5EF4-FFF2-40B4-BE49-F238E27FC236}">
                    <a16:creationId xmlns:a16="http://schemas.microsoft.com/office/drawing/2014/main" id="{88F4DB34-1E16-4194-BF4E-7E9013D33E90}"/>
                  </a:ext>
                </a:extLst>
              </p:cNvPr>
              <p:cNvSpPr/>
              <p:nvPr/>
            </p:nvSpPr>
            <p:spPr>
              <a:xfrm>
                <a:off x="3021553" y="5856257"/>
                <a:ext cx="2510902" cy="563544"/>
              </a:xfrm>
              <a:custGeom>
                <a:avLst/>
                <a:gdLst>
                  <a:gd name="connsiteX0" fmla="*/ 1075050 w 1984950"/>
                  <a:gd name="connsiteY0" fmla="*/ 445500 h 445500"/>
                  <a:gd name="connsiteX1" fmla="*/ 0 w 1984950"/>
                  <a:gd name="connsiteY1" fmla="*/ 440100 h 445500"/>
                  <a:gd name="connsiteX2" fmla="*/ 1154250 w 1984950"/>
                  <a:gd name="connsiteY2" fmla="*/ 0 h 445500"/>
                  <a:gd name="connsiteX3" fmla="*/ 1984950 w 1984950"/>
                  <a:gd name="connsiteY3" fmla="*/ 59400 h 44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4950" h="445500">
                    <a:moveTo>
                      <a:pt x="1075050" y="445500"/>
                    </a:moveTo>
                    <a:lnTo>
                      <a:pt x="0" y="440100"/>
                    </a:lnTo>
                    <a:lnTo>
                      <a:pt x="1154250" y="0"/>
                    </a:lnTo>
                    <a:lnTo>
                      <a:pt x="1984950" y="59400"/>
                    </a:lnTo>
                    <a:close/>
                  </a:path>
                </a:pathLst>
              </a:custGeom>
              <a:solidFill>
                <a:srgbClr val="949596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70">
                <a:extLst>
                  <a:ext uri="{FF2B5EF4-FFF2-40B4-BE49-F238E27FC236}">
                    <a16:creationId xmlns:a16="http://schemas.microsoft.com/office/drawing/2014/main" id="{9EEE9E6C-45A4-4F22-A599-2E0519B6D875}"/>
                  </a:ext>
                </a:extLst>
              </p:cNvPr>
              <p:cNvSpPr/>
              <p:nvPr/>
            </p:nvSpPr>
            <p:spPr>
              <a:xfrm>
                <a:off x="4393414" y="4232824"/>
                <a:ext cx="1703359" cy="2124929"/>
              </a:xfrm>
              <a:custGeom>
                <a:avLst/>
                <a:gdLst>
                  <a:gd name="connsiteX0" fmla="*/ 1143900 w 1346561"/>
                  <a:gd name="connsiteY0" fmla="*/ 1227127 h 1679826"/>
                  <a:gd name="connsiteX1" fmla="*/ 0 w 1346561"/>
                  <a:gd name="connsiteY1" fmla="*/ 1679826 h 1679826"/>
                  <a:gd name="connsiteX2" fmla="*/ 178650 w 1346561"/>
                  <a:gd name="connsiteY2" fmla="*/ 375726 h 1679826"/>
                  <a:gd name="connsiteX3" fmla="*/ 272700 w 1346561"/>
                  <a:gd name="connsiteY3" fmla="*/ 281676 h 1679826"/>
                  <a:gd name="connsiteX4" fmla="*/ 1224900 w 1346561"/>
                  <a:gd name="connsiteY4" fmla="*/ 32376 h 1679826"/>
                  <a:gd name="connsiteX5" fmla="*/ 1340550 w 1346561"/>
                  <a:gd name="connsiteY5" fmla="*/ 94926 h 1679826"/>
                  <a:gd name="connsiteX6" fmla="*/ 1143900 w 1346561"/>
                  <a:gd name="connsiteY6" fmla="*/ 1227127 h 167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561" h="1679826">
                    <a:moveTo>
                      <a:pt x="1143900" y="1227127"/>
                    </a:moveTo>
                    <a:lnTo>
                      <a:pt x="0" y="1679826"/>
                    </a:lnTo>
                    <a:lnTo>
                      <a:pt x="178650" y="375726"/>
                    </a:lnTo>
                    <a:cubicBezTo>
                      <a:pt x="178650" y="308226"/>
                      <a:pt x="204750" y="281676"/>
                      <a:pt x="272700" y="281676"/>
                    </a:cubicBezTo>
                    <a:lnTo>
                      <a:pt x="1224900" y="32376"/>
                    </a:lnTo>
                    <a:cubicBezTo>
                      <a:pt x="1327950" y="6276"/>
                      <a:pt x="1361700" y="-48624"/>
                      <a:pt x="1340550" y="94926"/>
                    </a:cubicBezTo>
                    <a:lnTo>
                      <a:pt x="1143900" y="1227127"/>
                    </a:lnTo>
                    <a:close/>
                  </a:path>
                </a:pathLst>
              </a:custGeom>
              <a:solidFill>
                <a:srgbClr val="D6D6E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171">
                <a:extLst>
                  <a:ext uri="{FF2B5EF4-FFF2-40B4-BE49-F238E27FC236}">
                    <a16:creationId xmlns:a16="http://schemas.microsoft.com/office/drawing/2014/main" id="{2A16CBC6-1F13-40A6-A38A-F1DA3032712D}"/>
                  </a:ext>
                </a:extLst>
              </p:cNvPr>
              <p:cNvSpPr/>
              <p:nvPr/>
            </p:nvSpPr>
            <p:spPr>
              <a:xfrm>
                <a:off x="4467984" y="4231522"/>
                <a:ext cx="1621467" cy="1528532"/>
              </a:xfrm>
              <a:custGeom>
                <a:avLst/>
                <a:gdLst>
                  <a:gd name="connsiteX0" fmla="*/ 1160100 w 1281823"/>
                  <a:gd name="connsiteY0" fmla="*/ 32505 h 1208355"/>
                  <a:gd name="connsiteX1" fmla="*/ 207900 w 1281823"/>
                  <a:gd name="connsiteY1" fmla="*/ 281805 h 1208355"/>
                  <a:gd name="connsiteX2" fmla="*/ 113850 w 1281823"/>
                  <a:gd name="connsiteY2" fmla="*/ 375855 h 1208355"/>
                  <a:gd name="connsiteX3" fmla="*/ 0 w 1281823"/>
                  <a:gd name="connsiteY3" fmla="*/ 1208355 h 1208355"/>
                  <a:gd name="connsiteX4" fmla="*/ 1280250 w 1281823"/>
                  <a:gd name="connsiteY4" fmla="*/ 60855 h 1208355"/>
                  <a:gd name="connsiteX5" fmla="*/ 1160100 w 1281823"/>
                  <a:gd name="connsiteY5" fmla="*/ 32505 h 120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823" h="1208355">
                    <a:moveTo>
                      <a:pt x="1160100" y="32505"/>
                    </a:moveTo>
                    <a:lnTo>
                      <a:pt x="207900" y="281805"/>
                    </a:lnTo>
                    <a:cubicBezTo>
                      <a:pt x="140400" y="281805"/>
                      <a:pt x="113850" y="307905"/>
                      <a:pt x="113850" y="375855"/>
                    </a:cubicBezTo>
                    <a:lnTo>
                      <a:pt x="0" y="1208355"/>
                    </a:lnTo>
                    <a:lnTo>
                      <a:pt x="1280250" y="60855"/>
                    </a:lnTo>
                    <a:cubicBezTo>
                      <a:pt x="1290150" y="-39045"/>
                      <a:pt x="1253700" y="8655"/>
                      <a:pt x="1160100" y="32505"/>
                    </a:cubicBezTo>
                    <a:close/>
                  </a:path>
                </a:pathLst>
              </a:custGeom>
              <a:solidFill>
                <a:srgbClr val="C4C4D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72">
                <a:extLst>
                  <a:ext uri="{FF2B5EF4-FFF2-40B4-BE49-F238E27FC236}">
                    <a16:creationId xmlns:a16="http://schemas.microsoft.com/office/drawing/2014/main" id="{0C88516C-6E09-4CCD-9CEA-F53762FC0268}"/>
                  </a:ext>
                </a:extLst>
              </p:cNvPr>
              <p:cNvSpPr/>
              <p:nvPr/>
            </p:nvSpPr>
            <p:spPr>
              <a:xfrm>
                <a:off x="3056847" y="5800472"/>
                <a:ext cx="2506348" cy="562973"/>
              </a:xfrm>
              <a:custGeom>
                <a:avLst/>
                <a:gdLst>
                  <a:gd name="connsiteX0" fmla="*/ 1071450 w 1981350"/>
                  <a:gd name="connsiteY0" fmla="*/ 445050 h 445049"/>
                  <a:gd name="connsiteX1" fmla="*/ 0 w 1981350"/>
                  <a:gd name="connsiteY1" fmla="*/ 389250 h 445049"/>
                  <a:gd name="connsiteX2" fmla="*/ 1150200 w 1981350"/>
                  <a:gd name="connsiteY2" fmla="*/ 0 h 445049"/>
                  <a:gd name="connsiteX3" fmla="*/ 1981350 w 1981350"/>
                  <a:gd name="connsiteY3" fmla="*/ 58950 h 44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1350" h="445049">
                    <a:moveTo>
                      <a:pt x="1071450" y="445050"/>
                    </a:moveTo>
                    <a:lnTo>
                      <a:pt x="0" y="389250"/>
                    </a:lnTo>
                    <a:lnTo>
                      <a:pt x="1150200" y="0"/>
                    </a:lnTo>
                    <a:lnTo>
                      <a:pt x="1981350" y="58950"/>
                    </a:lnTo>
                    <a:close/>
                  </a:path>
                </a:pathLst>
              </a:custGeom>
              <a:solidFill>
                <a:srgbClr val="D6D6E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73">
                <a:extLst>
                  <a:ext uri="{FF2B5EF4-FFF2-40B4-BE49-F238E27FC236}">
                    <a16:creationId xmlns:a16="http://schemas.microsoft.com/office/drawing/2014/main" id="{346381F1-7CF5-470A-978C-BD6720FDB3FA}"/>
                  </a:ext>
                </a:extLst>
              </p:cNvPr>
              <p:cNvSpPr/>
              <p:nvPr/>
            </p:nvSpPr>
            <p:spPr>
              <a:xfrm>
                <a:off x="3056847" y="5811857"/>
                <a:ext cx="1436183" cy="481005"/>
              </a:xfrm>
              <a:custGeom>
                <a:avLst/>
                <a:gdLst>
                  <a:gd name="connsiteX0" fmla="*/ 1135350 w 1135350"/>
                  <a:gd name="connsiteY0" fmla="*/ 0 h 380250"/>
                  <a:gd name="connsiteX1" fmla="*/ 1094850 w 1135350"/>
                  <a:gd name="connsiteY1" fmla="*/ 362250 h 380250"/>
                  <a:gd name="connsiteX2" fmla="*/ 0 w 1135350"/>
                  <a:gd name="connsiteY2" fmla="*/ 380250 h 38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5350" h="380250">
                    <a:moveTo>
                      <a:pt x="1135350" y="0"/>
                    </a:moveTo>
                    <a:lnTo>
                      <a:pt x="1094850" y="362250"/>
                    </a:lnTo>
                    <a:lnTo>
                      <a:pt x="0" y="380250"/>
                    </a:lnTo>
                    <a:close/>
                  </a:path>
                </a:pathLst>
              </a:custGeom>
              <a:solidFill>
                <a:srgbClr val="C4C4D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174">
                <a:extLst>
                  <a:ext uri="{FF2B5EF4-FFF2-40B4-BE49-F238E27FC236}">
                    <a16:creationId xmlns:a16="http://schemas.microsoft.com/office/drawing/2014/main" id="{47B60716-B518-46FA-824E-B34D9D311F12}"/>
                  </a:ext>
                </a:extLst>
              </p:cNvPr>
              <p:cNvSpPr/>
              <p:nvPr/>
            </p:nvSpPr>
            <p:spPr>
              <a:xfrm>
                <a:off x="3697237" y="5946196"/>
                <a:ext cx="776438" cy="306818"/>
              </a:xfrm>
              <a:custGeom>
                <a:avLst/>
                <a:gdLst>
                  <a:gd name="connsiteX0" fmla="*/ 613800 w 613800"/>
                  <a:gd name="connsiteY0" fmla="*/ 0 h 242550"/>
                  <a:gd name="connsiteX1" fmla="*/ 590850 w 613800"/>
                  <a:gd name="connsiteY1" fmla="*/ 229050 h 242550"/>
                  <a:gd name="connsiteX2" fmla="*/ 0 w 613800"/>
                  <a:gd name="connsiteY2" fmla="*/ 242550 h 24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3800" h="242550">
                    <a:moveTo>
                      <a:pt x="613800" y="0"/>
                    </a:moveTo>
                    <a:lnTo>
                      <a:pt x="590850" y="229050"/>
                    </a:lnTo>
                    <a:lnTo>
                      <a:pt x="0" y="242550"/>
                    </a:lnTo>
                    <a:close/>
                  </a:path>
                </a:pathLst>
              </a:custGeom>
              <a:solidFill>
                <a:srgbClr val="9599A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2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" y="5017189"/>
            <a:ext cx="12192000" cy="18408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 smtClean="0">
                <a:latin typeface="Copperplate Gothic Bold" panose="020E0705020206020404" pitchFamily="34" charset="0"/>
              </a:rPr>
              <a:t>3. System Design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E130FA9-9682-4FC0-84C0-A1E096695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95218"/>
              </p:ext>
            </p:extLst>
          </p:nvPr>
        </p:nvGraphicFramePr>
        <p:xfrm>
          <a:off x="4894182" y="2276751"/>
          <a:ext cx="6783900" cy="364489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24753">
                  <a:extLst>
                    <a:ext uri="{9D8B030D-6E8A-4147-A177-3AD203B41FA5}">
                      <a16:colId xmlns:a16="http://schemas.microsoft.com/office/drawing/2014/main" val="3698606507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420337942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23939207"/>
                    </a:ext>
                  </a:extLst>
                </a:gridCol>
                <a:gridCol w="722376">
                  <a:extLst>
                    <a:ext uri="{9D8B030D-6E8A-4147-A177-3AD203B41FA5}">
                      <a16:colId xmlns:a16="http://schemas.microsoft.com/office/drawing/2014/main" val="427548451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882952405"/>
                    </a:ext>
                  </a:extLst>
                </a:gridCol>
                <a:gridCol w="1744347">
                  <a:extLst>
                    <a:ext uri="{9D8B030D-6E8A-4147-A177-3AD203B41FA5}">
                      <a16:colId xmlns:a16="http://schemas.microsoft.com/office/drawing/2014/main" val="1990257641"/>
                    </a:ext>
                  </a:extLst>
                </a:gridCol>
              </a:tblGrid>
              <a:tr h="450846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Gallery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34268"/>
                  </a:ext>
                </a:extLst>
              </a:tr>
              <a:tr h="450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1535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Primary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unique id of gallery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0757"/>
                  </a:ext>
                </a:extLst>
              </a:tr>
              <a:tr h="837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Product_id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 Key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is reference from Product table 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639679"/>
                  </a:ext>
                </a:extLst>
              </a:tr>
              <a:tr h="671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  <a:endParaRPr kumimoji="0" lang="en-GB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Image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Varchar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Null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 field defines image of gallery </a:t>
                      </a:r>
                      <a:endParaRPr kumimoji="0" lang="en-GB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87532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41077" y="2610979"/>
            <a:ext cx="3402918" cy="3029119"/>
            <a:chOff x="241077" y="2610979"/>
            <a:chExt cx="3402918" cy="30291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7F62E4-B4F7-4D09-A060-BC06526DF8DB}"/>
                </a:ext>
              </a:extLst>
            </p:cNvPr>
            <p:cNvGrpSpPr/>
            <p:nvPr/>
          </p:nvGrpSpPr>
          <p:grpSpPr>
            <a:xfrm>
              <a:off x="241077" y="2610979"/>
              <a:ext cx="2222354" cy="2908063"/>
              <a:chOff x="504255" y="2118035"/>
              <a:chExt cx="3316520" cy="4339835"/>
            </a:xfrm>
          </p:grpSpPr>
          <p:sp>
            <p:nvSpPr>
              <p:cNvPr id="11" name="Freeform: Shape 131">
                <a:extLst>
                  <a:ext uri="{FF2B5EF4-FFF2-40B4-BE49-F238E27FC236}">
                    <a16:creationId xmlns:a16="http://schemas.microsoft.com/office/drawing/2014/main" id="{A9C317AD-4CB8-4364-A1A8-8156DE1E578D}"/>
                  </a:ext>
                </a:extLst>
              </p:cNvPr>
              <p:cNvSpPr/>
              <p:nvPr/>
            </p:nvSpPr>
            <p:spPr>
              <a:xfrm>
                <a:off x="521514" y="3587117"/>
                <a:ext cx="3299261" cy="2855212"/>
              </a:xfrm>
              <a:custGeom>
                <a:avLst/>
                <a:gdLst>
                  <a:gd name="connsiteX0" fmla="*/ 2601863 w 2608174"/>
                  <a:gd name="connsiteY0" fmla="*/ 1488729 h 2257139"/>
                  <a:gd name="connsiteX1" fmla="*/ 2598713 w 2608174"/>
                  <a:gd name="connsiteY1" fmla="*/ 1465329 h 2257139"/>
                  <a:gd name="connsiteX2" fmla="*/ 2501063 w 2608174"/>
                  <a:gd name="connsiteY2" fmla="*/ 1155279 h 2257139"/>
                  <a:gd name="connsiteX3" fmla="*/ 2437613 w 2608174"/>
                  <a:gd name="connsiteY3" fmla="*/ 1049529 h 2257139"/>
                  <a:gd name="connsiteX4" fmla="*/ 2371013 w 2608174"/>
                  <a:gd name="connsiteY4" fmla="*/ 932079 h 2257139"/>
                  <a:gd name="connsiteX5" fmla="*/ 2325113 w 2608174"/>
                  <a:gd name="connsiteY5" fmla="*/ 877629 h 2257139"/>
                  <a:gd name="connsiteX6" fmla="*/ 2275613 w 2608174"/>
                  <a:gd name="connsiteY6" fmla="*/ 806979 h 2257139"/>
                  <a:gd name="connsiteX7" fmla="*/ 2196863 w 2608174"/>
                  <a:gd name="connsiteY7" fmla="*/ 670179 h 2257139"/>
                  <a:gd name="connsiteX8" fmla="*/ 2145563 w 2608174"/>
                  <a:gd name="connsiteY8" fmla="*/ 558129 h 2257139"/>
                  <a:gd name="connsiteX9" fmla="*/ 2096963 w 2608174"/>
                  <a:gd name="connsiteY9" fmla="*/ 433929 h 2257139"/>
                  <a:gd name="connsiteX10" fmla="*/ 2057813 w 2608174"/>
                  <a:gd name="connsiteY10" fmla="*/ 312879 h 2257139"/>
                  <a:gd name="connsiteX11" fmla="*/ 2038463 w 2608174"/>
                  <a:gd name="connsiteY11" fmla="*/ 218829 h 2257139"/>
                  <a:gd name="connsiteX12" fmla="*/ 2011463 w 2608174"/>
                  <a:gd name="connsiteY12" fmla="*/ 88779 h 2257139"/>
                  <a:gd name="connsiteX13" fmla="*/ 1879613 w 2608174"/>
                  <a:gd name="connsiteY13" fmla="*/ 2379 h 2257139"/>
                  <a:gd name="connsiteX14" fmla="*/ 231263 w 2608174"/>
                  <a:gd name="connsiteY14" fmla="*/ 361029 h 2257139"/>
                  <a:gd name="connsiteX15" fmla="*/ 119213 w 2608174"/>
                  <a:gd name="connsiteY15" fmla="*/ 447429 h 2257139"/>
                  <a:gd name="connsiteX16" fmla="*/ 115613 w 2608174"/>
                  <a:gd name="connsiteY16" fmla="*/ 443379 h 2257139"/>
                  <a:gd name="connsiteX17" fmla="*/ 80513 w 2608174"/>
                  <a:gd name="connsiteY17" fmla="*/ 651729 h 2257139"/>
                  <a:gd name="connsiteX18" fmla="*/ 52613 w 2608174"/>
                  <a:gd name="connsiteY18" fmla="*/ 802479 h 2257139"/>
                  <a:gd name="connsiteX19" fmla="*/ 27863 w 2608174"/>
                  <a:gd name="connsiteY19" fmla="*/ 1013979 h 2257139"/>
                  <a:gd name="connsiteX20" fmla="*/ 22013 w 2608174"/>
                  <a:gd name="connsiteY20" fmla="*/ 1264179 h 2257139"/>
                  <a:gd name="connsiteX21" fmla="*/ 26063 w 2608174"/>
                  <a:gd name="connsiteY21" fmla="*/ 1686279 h 2257139"/>
                  <a:gd name="connsiteX22" fmla="*/ 16613 w 2608174"/>
                  <a:gd name="connsiteY22" fmla="*/ 1805079 h 2257139"/>
                  <a:gd name="connsiteX23" fmla="*/ 19313 w 2608174"/>
                  <a:gd name="connsiteY23" fmla="*/ 1863579 h 2257139"/>
                  <a:gd name="connsiteX24" fmla="*/ 33713 w 2608174"/>
                  <a:gd name="connsiteY24" fmla="*/ 1911729 h 2257139"/>
                  <a:gd name="connsiteX25" fmla="*/ 20663 w 2608174"/>
                  <a:gd name="connsiteY25" fmla="*/ 1965279 h 2257139"/>
                  <a:gd name="connsiteX26" fmla="*/ 3563 w 2608174"/>
                  <a:gd name="connsiteY26" fmla="*/ 2116479 h 2257139"/>
                  <a:gd name="connsiteX27" fmla="*/ 14363 w 2608174"/>
                  <a:gd name="connsiteY27" fmla="*/ 2245179 h 2257139"/>
                  <a:gd name="connsiteX28" fmla="*/ 131363 w 2608174"/>
                  <a:gd name="connsiteY28" fmla="*/ 2241129 h 2257139"/>
                  <a:gd name="connsiteX29" fmla="*/ 271313 w 2608174"/>
                  <a:gd name="connsiteY29" fmla="*/ 2210079 h 2257139"/>
                  <a:gd name="connsiteX30" fmla="*/ 707363 w 2608174"/>
                  <a:gd name="connsiteY30" fmla="*/ 2111979 h 2257139"/>
                  <a:gd name="connsiteX31" fmla="*/ 1808963 w 2608174"/>
                  <a:gd name="connsiteY31" fmla="*/ 1852329 h 2257139"/>
                  <a:gd name="connsiteX32" fmla="*/ 2550563 w 2608174"/>
                  <a:gd name="connsiteY32" fmla="*/ 1684479 h 2257139"/>
                  <a:gd name="connsiteX33" fmla="*/ 2582063 w 2608174"/>
                  <a:gd name="connsiteY33" fmla="*/ 1662429 h 2257139"/>
                  <a:gd name="connsiteX34" fmla="*/ 2594213 w 2608174"/>
                  <a:gd name="connsiteY34" fmla="*/ 1648479 h 2257139"/>
                  <a:gd name="connsiteX35" fmla="*/ 2601863 w 2608174"/>
                  <a:gd name="connsiteY35" fmla="*/ 1488729 h 2257139"/>
                  <a:gd name="connsiteX36" fmla="*/ 29663 w 2608174"/>
                  <a:gd name="connsiteY36" fmla="*/ 1160229 h 2257139"/>
                  <a:gd name="connsiteX37" fmla="*/ 29663 w 2608174"/>
                  <a:gd name="connsiteY37" fmla="*/ 1160229 h 2257139"/>
                  <a:gd name="connsiteX38" fmla="*/ 29663 w 2608174"/>
                  <a:gd name="connsiteY38" fmla="*/ 1159779 h 2257139"/>
                  <a:gd name="connsiteX39" fmla="*/ 29663 w 2608174"/>
                  <a:gd name="connsiteY39" fmla="*/ 1160229 h 2257139"/>
                  <a:gd name="connsiteX40" fmla="*/ 52613 w 2608174"/>
                  <a:gd name="connsiteY40" fmla="*/ 2251029 h 2257139"/>
                  <a:gd name="connsiteX41" fmla="*/ 52613 w 2608174"/>
                  <a:gd name="connsiteY41" fmla="*/ 2251029 h 2257139"/>
                  <a:gd name="connsiteX42" fmla="*/ 53063 w 2608174"/>
                  <a:gd name="connsiteY42" fmla="*/ 2250129 h 2257139"/>
                  <a:gd name="connsiteX43" fmla="*/ 54413 w 2608174"/>
                  <a:gd name="connsiteY43" fmla="*/ 2251029 h 2257139"/>
                  <a:gd name="connsiteX44" fmla="*/ 52613 w 2608174"/>
                  <a:gd name="connsiteY44" fmla="*/ 2251029 h 2257139"/>
                  <a:gd name="connsiteX45" fmla="*/ 52613 w 2608174"/>
                  <a:gd name="connsiteY45" fmla="*/ 2251029 h 2257139"/>
                  <a:gd name="connsiteX46" fmla="*/ 2029013 w 2608174"/>
                  <a:gd name="connsiteY46" fmla="*/ 1417179 h 2257139"/>
                  <a:gd name="connsiteX47" fmla="*/ 1971863 w 2608174"/>
                  <a:gd name="connsiteY47" fmla="*/ 1433379 h 2257139"/>
                  <a:gd name="connsiteX48" fmla="*/ 1966463 w 2608174"/>
                  <a:gd name="connsiteY48" fmla="*/ 1435629 h 2257139"/>
                  <a:gd name="connsiteX49" fmla="*/ 1938563 w 2608174"/>
                  <a:gd name="connsiteY49" fmla="*/ 1414929 h 2257139"/>
                  <a:gd name="connsiteX50" fmla="*/ 1929113 w 2608174"/>
                  <a:gd name="connsiteY50" fmla="*/ 1358679 h 2257139"/>
                  <a:gd name="connsiteX51" fmla="*/ 1925513 w 2608174"/>
                  <a:gd name="connsiteY51" fmla="*/ 1284879 h 2257139"/>
                  <a:gd name="connsiteX52" fmla="*/ 1927763 w 2608174"/>
                  <a:gd name="connsiteY52" fmla="*/ 1247979 h 2257139"/>
                  <a:gd name="connsiteX53" fmla="*/ 1939463 w 2608174"/>
                  <a:gd name="connsiteY53" fmla="*/ 1223679 h 2257139"/>
                  <a:gd name="connsiteX54" fmla="*/ 1952963 w 2608174"/>
                  <a:gd name="connsiteY54" fmla="*/ 1219629 h 2257139"/>
                  <a:gd name="connsiteX55" fmla="*/ 1958813 w 2608174"/>
                  <a:gd name="connsiteY55" fmla="*/ 1225929 h 2257139"/>
                  <a:gd name="connsiteX56" fmla="*/ 2033963 w 2608174"/>
                  <a:gd name="connsiteY56" fmla="*/ 1384779 h 2257139"/>
                  <a:gd name="connsiteX57" fmla="*/ 2034863 w 2608174"/>
                  <a:gd name="connsiteY57" fmla="*/ 1387479 h 2257139"/>
                  <a:gd name="connsiteX58" fmla="*/ 2029013 w 2608174"/>
                  <a:gd name="connsiteY58" fmla="*/ 1417179 h 2257139"/>
                  <a:gd name="connsiteX59" fmla="*/ 2208563 w 2608174"/>
                  <a:gd name="connsiteY59" fmla="*/ 1761879 h 2257139"/>
                  <a:gd name="connsiteX60" fmla="*/ 2208563 w 2608174"/>
                  <a:gd name="connsiteY60" fmla="*/ 1761879 h 2257139"/>
                  <a:gd name="connsiteX61" fmla="*/ 2208563 w 2608174"/>
                  <a:gd name="connsiteY61" fmla="*/ 1761879 h 2257139"/>
                  <a:gd name="connsiteX62" fmla="*/ 2208563 w 2608174"/>
                  <a:gd name="connsiteY62" fmla="*/ 1761879 h 2257139"/>
                  <a:gd name="connsiteX63" fmla="*/ 2379113 w 2608174"/>
                  <a:gd name="connsiteY63" fmla="*/ 1726779 h 2257139"/>
                  <a:gd name="connsiteX64" fmla="*/ 2379113 w 2608174"/>
                  <a:gd name="connsiteY64" fmla="*/ 1726779 h 2257139"/>
                  <a:gd name="connsiteX65" fmla="*/ 2379113 w 2608174"/>
                  <a:gd name="connsiteY65" fmla="*/ 1726779 h 2257139"/>
                  <a:gd name="connsiteX66" fmla="*/ 2379113 w 2608174"/>
                  <a:gd name="connsiteY66" fmla="*/ 1726779 h 2257139"/>
                  <a:gd name="connsiteX67" fmla="*/ 2379113 w 2608174"/>
                  <a:gd name="connsiteY67" fmla="*/ 1726779 h 2257139"/>
                  <a:gd name="connsiteX68" fmla="*/ 2590613 w 2608174"/>
                  <a:gd name="connsiteY68" fmla="*/ 1444629 h 2257139"/>
                  <a:gd name="connsiteX69" fmla="*/ 2590613 w 2608174"/>
                  <a:gd name="connsiteY69" fmla="*/ 1443729 h 2257139"/>
                  <a:gd name="connsiteX70" fmla="*/ 2591063 w 2608174"/>
                  <a:gd name="connsiteY70" fmla="*/ 1443729 h 2257139"/>
                  <a:gd name="connsiteX71" fmla="*/ 2590613 w 2608174"/>
                  <a:gd name="connsiteY71" fmla="*/ 1444629 h 225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08174" h="2257139">
                    <a:moveTo>
                      <a:pt x="2601863" y="1488729"/>
                    </a:moveTo>
                    <a:cubicBezTo>
                      <a:pt x="2600963" y="1480629"/>
                      <a:pt x="2599613" y="1472979"/>
                      <a:pt x="2598713" y="1465329"/>
                    </a:cubicBezTo>
                    <a:cubicBezTo>
                      <a:pt x="2585213" y="1359129"/>
                      <a:pt x="2556413" y="1247979"/>
                      <a:pt x="2501063" y="1155279"/>
                    </a:cubicBezTo>
                    <a:cubicBezTo>
                      <a:pt x="2479913" y="1120179"/>
                      <a:pt x="2459213" y="1084629"/>
                      <a:pt x="2437613" y="1049529"/>
                    </a:cubicBezTo>
                    <a:cubicBezTo>
                      <a:pt x="2422763" y="1025229"/>
                      <a:pt x="2371463" y="940629"/>
                      <a:pt x="2371013" y="932079"/>
                    </a:cubicBezTo>
                    <a:cubicBezTo>
                      <a:pt x="2370563" y="923529"/>
                      <a:pt x="2337713" y="889329"/>
                      <a:pt x="2325113" y="877629"/>
                    </a:cubicBezTo>
                    <a:cubicBezTo>
                      <a:pt x="2304863" y="858729"/>
                      <a:pt x="2290013" y="829929"/>
                      <a:pt x="2275613" y="806979"/>
                    </a:cubicBezTo>
                    <a:cubicBezTo>
                      <a:pt x="2247713" y="762429"/>
                      <a:pt x="2222063" y="716079"/>
                      <a:pt x="2196863" y="670179"/>
                    </a:cubicBezTo>
                    <a:cubicBezTo>
                      <a:pt x="2177063" y="634179"/>
                      <a:pt x="2159963" y="596829"/>
                      <a:pt x="2145563" y="558129"/>
                    </a:cubicBezTo>
                    <a:cubicBezTo>
                      <a:pt x="2130263" y="518079"/>
                      <a:pt x="2107763" y="475329"/>
                      <a:pt x="2096963" y="433929"/>
                    </a:cubicBezTo>
                    <a:cubicBezTo>
                      <a:pt x="2086613" y="392529"/>
                      <a:pt x="2066813" y="354729"/>
                      <a:pt x="2057813" y="312879"/>
                    </a:cubicBezTo>
                    <a:cubicBezTo>
                      <a:pt x="2051063" y="281829"/>
                      <a:pt x="2044763" y="250329"/>
                      <a:pt x="2038463" y="218829"/>
                    </a:cubicBezTo>
                    <a:cubicBezTo>
                      <a:pt x="2029463" y="175629"/>
                      <a:pt x="2020463" y="131979"/>
                      <a:pt x="2011463" y="88779"/>
                    </a:cubicBezTo>
                    <a:cubicBezTo>
                      <a:pt x="1998863" y="28479"/>
                      <a:pt x="1939913" y="-10221"/>
                      <a:pt x="1879613" y="2379"/>
                    </a:cubicBezTo>
                    <a:cubicBezTo>
                      <a:pt x="1879613" y="2379"/>
                      <a:pt x="259163" y="351579"/>
                      <a:pt x="231263" y="361029"/>
                    </a:cubicBezTo>
                    <a:cubicBezTo>
                      <a:pt x="184913" y="376329"/>
                      <a:pt x="130463" y="393429"/>
                      <a:pt x="119213" y="447429"/>
                    </a:cubicBezTo>
                    <a:cubicBezTo>
                      <a:pt x="117413" y="446529"/>
                      <a:pt x="116063" y="445629"/>
                      <a:pt x="115613" y="443379"/>
                    </a:cubicBezTo>
                    <a:cubicBezTo>
                      <a:pt x="102113" y="512679"/>
                      <a:pt x="71513" y="581529"/>
                      <a:pt x="80513" y="651729"/>
                    </a:cubicBezTo>
                    <a:cubicBezTo>
                      <a:pt x="88163" y="711579"/>
                      <a:pt x="63413" y="752079"/>
                      <a:pt x="52613" y="802479"/>
                    </a:cubicBezTo>
                    <a:cubicBezTo>
                      <a:pt x="40463" y="872229"/>
                      <a:pt x="34613" y="943329"/>
                      <a:pt x="27863" y="1013979"/>
                    </a:cubicBezTo>
                    <a:cubicBezTo>
                      <a:pt x="19313" y="1102179"/>
                      <a:pt x="18413" y="1175529"/>
                      <a:pt x="22013" y="1264179"/>
                    </a:cubicBezTo>
                    <a:cubicBezTo>
                      <a:pt x="27863" y="1398279"/>
                      <a:pt x="-23437" y="1558929"/>
                      <a:pt x="26063" y="1686279"/>
                    </a:cubicBezTo>
                    <a:cubicBezTo>
                      <a:pt x="41813" y="1726779"/>
                      <a:pt x="23813" y="1765479"/>
                      <a:pt x="16613" y="1805079"/>
                    </a:cubicBezTo>
                    <a:cubicBezTo>
                      <a:pt x="13013" y="1824879"/>
                      <a:pt x="11663" y="1844679"/>
                      <a:pt x="19313" y="1863579"/>
                    </a:cubicBezTo>
                    <a:cubicBezTo>
                      <a:pt x="26513" y="1882029"/>
                      <a:pt x="35063" y="1891929"/>
                      <a:pt x="33713" y="1911729"/>
                    </a:cubicBezTo>
                    <a:cubicBezTo>
                      <a:pt x="32363" y="1930179"/>
                      <a:pt x="26063" y="1947729"/>
                      <a:pt x="20663" y="1965279"/>
                    </a:cubicBezTo>
                    <a:cubicBezTo>
                      <a:pt x="5813" y="2014329"/>
                      <a:pt x="4013" y="2065629"/>
                      <a:pt x="3563" y="2116479"/>
                    </a:cubicBezTo>
                    <a:cubicBezTo>
                      <a:pt x="3563" y="2148429"/>
                      <a:pt x="-9487" y="2220429"/>
                      <a:pt x="14363" y="2245179"/>
                    </a:cubicBezTo>
                    <a:cubicBezTo>
                      <a:pt x="38663" y="2270829"/>
                      <a:pt x="99413" y="2248329"/>
                      <a:pt x="131363" y="2241129"/>
                    </a:cubicBezTo>
                    <a:cubicBezTo>
                      <a:pt x="178163" y="2230779"/>
                      <a:pt x="224513" y="2220429"/>
                      <a:pt x="271313" y="2210079"/>
                    </a:cubicBezTo>
                    <a:cubicBezTo>
                      <a:pt x="416663" y="2177679"/>
                      <a:pt x="562013" y="2144829"/>
                      <a:pt x="707363" y="2111979"/>
                    </a:cubicBezTo>
                    <a:cubicBezTo>
                      <a:pt x="891413" y="2070579"/>
                      <a:pt x="1622663" y="1895079"/>
                      <a:pt x="1808963" y="1852329"/>
                    </a:cubicBezTo>
                    <a:cubicBezTo>
                      <a:pt x="1960613" y="1817679"/>
                      <a:pt x="2542913" y="1687179"/>
                      <a:pt x="2550563" y="1684479"/>
                    </a:cubicBezTo>
                    <a:cubicBezTo>
                      <a:pt x="2562713" y="1679979"/>
                      <a:pt x="2573963" y="1673679"/>
                      <a:pt x="2582063" y="1662429"/>
                    </a:cubicBezTo>
                    <a:cubicBezTo>
                      <a:pt x="2586113" y="1657929"/>
                      <a:pt x="2590163" y="1653429"/>
                      <a:pt x="2594213" y="1648479"/>
                    </a:cubicBezTo>
                    <a:cubicBezTo>
                      <a:pt x="2614463" y="1601229"/>
                      <a:pt x="2608613" y="1542279"/>
                      <a:pt x="2601863" y="1488729"/>
                    </a:cubicBezTo>
                    <a:close/>
                    <a:moveTo>
                      <a:pt x="29663" y="1160229"/>
                    </a:moveTo>
                    <a:cubicBezTo>
                      <a:pt x="29663" y="1160229"/>
                      <a:pt x="29663" y="1160229"/>
                      <a:pt x="29663" y="1160229"/>
                    </a:cubicBezTo>
                    <a:cubicBezTo>
                      <a:pt x="29213" y="1160229"/>
                      <a:pt x="29663" y="1159779"/>
                      <a:pt x="29663" y="1159779"/>
                    </a:cubicBezTo>
                    <a:cubicBezTo>
                      <a:pt x="29663" y="1159779"/>
                      <a:pt x="29663" y="1160229"/>
                      <a:pt x="29663" y="1160229"/>
                    </a:cubicBezTo>
                    <a:close/>
                    <a:moveTo>
                      <a:pt x="52613" y="2251029"/>
                    </a:moveTo>
                    <a:cubicBezTo>
                      <a:pt x="52613" y="2251029"/>
                      <a:pt x="52613" y="2251029"/>
                      <a:pt x="52613" y="2251029"/>
                    </a:cubicBezTo>
                    <a:lnTo>
                      <a:pt x="53063" y="2250129"/>
                    </a:lnTo>
                    <a:cubicBezTo>
                      <a:pt x="53513" y="2250579"/>
                      <a:pt x="53963" y="2250579"/>
                      <a:pt x="54413" y="2251029"/>
                    </a:cubicBezTo>
                    <a:cubicBezTo>
                      <a:pt x="53513" y="2251029"/>
                      <a:pt x="53063" y="2251029"/>
                      <a:pt x="52613" y="2251029"/>
                    </a:cubicBezTo>
                    <a:cubicBezTo>
                      <a:pt x="52613" y="2251029"/>
                      <a:pt x="52613" y="2251029"/>
                      <a:pt x="52613" y="2251029"/>
                    </a:cubicBezTo>
                    <a:close/>
                    <a:moveTo>
                      <a:pt x="2029013" y="1417179"/>
                    </a:moveTo>
                    <a:cubicBezTo>
                      <a:pt x="2010113" y="1422579"/>
                      <a:pt x="1990763" y="1427979"/>
                      <a:pt x="1971863" y="1433379"/>
                    </a:cubicBezTo>
                    <a:cubicBezTo>
                      <a:pt x="1970063" y="1433829"/>
                      <a:pt x="1968263" y="1434729"/>
                      <a:pt x="1966463" y="1435629"/>
                    </a:cubicBezTo>
                    <a:cubicBezTo>
                      <a:pt x="1946663" y="1448229"/>
                      <a:pt x="1942163" y="1430679"/>
                      <a:pt x="1938563" y="1414929"/>
                    </a:cubicBezTo>
                    <a:cubicBezTo>
                      <a:pt x="1934513" y="1396479"/>
                      <a:pt x="1931363" y="1377579"/>
                      <a:pt x="1929113" y="1358679"/>
                    </a:cubicBezTo>
                    <a:cubicBezTo>
                      <a:pt x="1926413" y="1333929"/>
                      <a:pt x="1925063" y="1309629"/>
                      <a:pt x="1925513" y="1284879"/>
                    </a:cubicBezTo>
                    <a:cubicBezTo>
                      <a:pt x="1925963" y="1273629"/>
                      <a:pt x="1924163" y="1258779"/>
                      <a:pt x="1927763" y="1247979"/>
                    </a:cubicBezTo>
                    <a:cubicBezTo>
                      <a:pt x="1930463" y="1239879"/>
                      <a:pt x="1935863" y="1231779"/>
                      <a:pt x="1939463" y="1223679"/>
                    </a:cubicBezTo>
                    <a:cubicBezTo>
                      <a:pt x="1942163" y="1216929"/>
                      <a:pt x="1946663" y="1215579"/>
                      <a:pt x="1952963" y="1219629"/>
                    </a:cubicBezTo>
                    <a:cubicBezTo>
                      <a:pt x="1955213" y="1220979"/>
                      <a:pt x="1957463" y="1223229"/>
                      <a:pt x="1958813" y="1225929"/>
                    </a:cubicBezTo>
                    <a:cubicBezTo>
                      <a:pt x="1987613" y="1277229"/>
                      <a:pt x="2019563" y="1327179"/>
                      <a:pt x="2033963" y="1384779"/>
                    </a:cubicBezTo>
                    <a:cubicBezTo>
                      <a:pt x="2034413" y="1385679"/>
                      <a:pt x="2034413" y="1386579"/>
                      <a:pt x="2034863" y="1387479"/>
                    </a:cubicBezTo>
                    <a:cubicBezTo>
                      <a:pt x="2039813" y="1398279"/>
                      <a:pt x="2049263" y="1409979"/>
                      <a:pt x="2029013" y="1417179"/>
                    </a:cubicBezTo>
                    <a:close/>
                    <a:moveTo>
                      <a:pt x="2208563" y="1761879"/>
                    </a:moveTo>
                    <a:cubicBezTo>
                      <a:pt x="2208563" y="1761879"/>
                      <a:pt x="2208563" y="1761879"/>
                      <a:pt x="2208563" y="1761879"/>
                    </a:cubicBezTo>
                    <a:cubicBezTo>
                      <a:pt x="2208563" y="1761879"/>
                      <a:pt x="2208563" y="1762329"/>
                      <a:pt x="2208563" y="1761879"/>
                    </a:cubicBezTo>
                    <a:cubicBezTo>
                      <a:pt x="2208563" y="1762329"/>
                      <a:pt x="2208563" y="1761879"/>
                      <a:pt x="2208563" y="1761879"/>
                    </a:cubicBezTo>
                    <a:close/>
                    <a:moveTo>
                      <a:pt x="2379113" y="1726779"/>
                    </a:moveTo>
                    <a:lnTo>
                      <a:pt x="2379113" y="1726779"/>
                    </a:lnTo>
                    <a:cubicBezTo>
                      <a:pt x="2379113" y="1726779"/>
                      <a:pt x="2379113" y="1726779"/>
                      <a:pt x="2379113" y="1726779"/>
                    </a:cubicBezTo>
                    <a:cubicBezTo>
                      <a:pt x="2379113" y="1726779"/>
                      <a:pt x="2379113" y="1726779"/>
                      <a:pt x="2379113" y="1726779"/>
                    </a:cubicBezTo>
                    <a:cubicBezTo>
                      <a:pt x="2379113" y="1726779"/>
                      <a:pt x="2379113" y="1726779"/>
                      <a:pt x="2379113" y="1726779"/>
                    </a:cubicBezTo>
                    <a:close/>
                    <a:moveTo>
                      <a:pt x="2590613" y="1444629"/>
                    </a:moveTo>
                    <a:cubicBezTo>
                      <a:pt x="2590613" y="1444179"/>
                      <a:pt x="2590613" y="1444179"/>
                      <a:pt x="2590613" y="1443729"/>
                    </a:cubicBezTo>
                    <a:cubicBezTo>
                      <a:pt x="2590613" y="1443729"/>
                      <a:pt x="2590613" y="1443729"/>
                      <a:pt x="2591063" y="1443729"/>
                    </a:cubicBezTo>
                    <a:cubicBezTo>
                      <a:pt x="2590613" y="1443729"/>
                      <a:pt x="2590613" y="1444179"/>
                      <a:pt x="2590613" y="1444629"/>
                    </a:cubicBezTo>
                    <a:close/>
                  </a:path>
                </a:pathLst>
              </a:custGeom>
              <a:solidFill>
                <a:srgbClr val="4D403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32">
                <a:extLst>
                  <a:ext uri="{FF2B5EF4-FFF2-40B4-BE49-F238E27FC236}">
                    <a16:creationId xmlns:a16="http://schemas.microsoft.com/office/drawing/2014/main" id="{506083A8-48D8-4313-AF1B-45CFB41BC31E}"/>
                  </a:ext>
                </a:extLst>
              </p:cNvPr>
              <p:cNvSpPr/>
              <p:nvPr/>
            </p:nvSpPr>
            <p:spPr>
              <a:xfrm>
                <a:off x="504255" y="3979477"/>
                <a:ext cx="1440380" cy="2478393"/>
              </a:xfrm>
              <a:custGeom>
                <a:avLst/>
                <a:gdLst>
                  <a:gd name="connsiteX0" fmla="*/ 1118358 w 1138668"/>
                  <a:gd name="connsiteY0" fmla="*/ 1243355 h 1959251"/>
                  <a:gd name="connsiteX1" fmla="*/ 1103508 w 1138668"/>
                  <a:gd name="connsiteY1" fmla="*/ 992255 h 1959251"/>
                  <a:gd name="connsiteX2" fmla="*/ 1085508 w 1138668"/>
                  <a:gd name="connsiteY2" fmla="*/ 825755 h 1959251"/>
                  <a:gd name="connsiteX3" fmla="*/ 1044108 w 1138668"/>
                  <a:gd name="connsiteY3" fmla="*/ 532805 h 1959251"/>
                  <a:gd name="connsiteX4" fmla="*/ 951858 w 1138668"/>
                  <a:gd name="connsiteY4" fmla="*/ 166955 h 1959251"/>
                  <a:gd name="connsiteX5" fmla="*/ 939708 w 1138668"/>
                  <a:gd name="connsiteY5" fmla="*/ 151655 h 1959251"/>
                  <a:gd name="connsiteX6" fmla="*/ 918108 w 1138668"/>
                  <a:gd name="connsiteY6" fmla="*/ 190805 h 1959251"/>
                  <a:gd name="connsiteX7" fmla="*/ 981108 w 1138668"/>
                  <a:gd name="connsiteY7" fmla="*/ 556205 h 1959251"/>
                  <a:gd name="connsiteX8" fmla="*/ 1010808 w 1138668"/>
                  <a:gd name="connsiteY8" fmla="*/ 951305 h 1959251"/>
                  <a:gd name="connsiteX9" fmla="*/ 977508 w 1138668"/>
                  <a:gd name="connsiteY9" fmla="*/ 1159205 h 1959251"/>
                  <a:gd name="connsiteX10" fmla="*/ 940608 w 1138668"/>
                  <a:gd name="connsiteY10" fmla="*/ 1235705 h 1959251"/>
                  <a:gd name="connsiteX11" fmla="*/ 907758 w 1138668"/>
                  <a:gd name="connsiteY11" fmla="*/ 1254605 h 1959251"/>
                  <a:gd name="connsiteX12" fmla="*/ 884808 w 1138668"/>
                  <a:gd name="connsiteY12" fmla="*/ 1224005 h 1959251"/>
                  <a:gd name="connsiteX13" fmla="*/ 874908 w 1138668"/>
                  <a:gd name="connsiteY13" fmla="*/ 1155155 h 1959251"/>
                  <a:gd name="connsiteX14" fmla="*/ 856458 w 1138668"/>
                  <a:gd name="connsiteY14" fmla="*/ 1008455 h 1959251"/>
                  <a:gd name="connsiteX15" fmla="*/ 820908 w 1138668"/>
                  <a:gd name="connsiteY15" fmla="*/ 913055 h 1959251"/>
                  <a:gd name="connsiteX16" fmla="*/ 681408 w 1138668"/>
                  <a:gd name="connsiteY16" fmla="*/ 1120505 h 1959251"/>
                  <a:gd name="connsiteX17" fmla="*/ 622908 w 1138668"/>
                  <a:gd name="connsiteY17" fmla="*/ 1231205 h 1959251"/>
                  <a:gd name="connsiteX18" fmla="*/ 571158 w 1138668"/>
                  <a:gd name="connsiteY18" fmla="*/ 1261355 h 1959251"/>
                  <a:gd name="connsiteX19" fmla="*/ 534708 w 1138668"/>
                  <a:gd name="connsiteY19" fmla="*/ 1214105 h 1959251"/>
                  <a:gd name="connsiteX20" fmla="*/ 513558 w 1138668"/>
                  <a:gd name="connsiteY20" fmla="*/ 1099355 h 1959251"/>
                  <a:gd name="connsiteX21" fmla="*/ 502758 w 1138668"/>
                  <a:gd name="connsiteY21" fmla="*/ 1017005 h 1959251"/>
                  <a:gd name="connsiteX22" fmla="*/ 459558 w 1138668"/>
                  <a:gd name="connsiteY22" fmla="*/ 1000805 h 1959251"/>
                  <a:gd name="connsiteX23" fmla="*/ 430758 w 1138668"/>
                  <a:gd name="connsiteY23" fmla="*/ 1025555 h 1959251"/>
                  <a:gd name="connsiteX24" fmla="*/ 307908 w 1138668"/>
                  <a:gd name="connsiteY24" fmla="*/ 1210505 h 1959251"/>
                  <a:gd name="connsiteX25" fmla="*/ 260658 w 1138668"/>
                  <a:gd name="connsiteY25" fmla="*/ 1372955 h 1959251"/>
                  <a:gd name="connsiteX26" fmla="*/ 296208 w 1138668"/>
                  <a:gd name="connsiteY26" fmla="*/ 1399505 h 1959251"/>
                  <a:gd name="connsiteX27" fmla="*/ 341208 w 1138668"/>
                  <a:gd name="connsiteY27" fmla="*/ 1377005 h 1959251"/>
                  <a:gd name="connsiteX28" fmla="*/ 455508 w 1138668"/>
                  <a:gd name="connsiteY28" fmla="*/ 1294205 h 1959251"/>
                  <a:gd name="connsiteX29" fmla="*/ 472158 w 1138668"/>
                  <a:gd name="connsiteY29" fmla="*/ 1287455 h 1959251"/>
                  <a:gd name="connsiteX30" fmla="*/ 473508 w 1138668"/>
                  <a:gd name="connsiteY30" fmla="*/ 1306355 h 1959251"/>
                  <a:gd name="connsiteX31" fmla="*/ 424908 w 1138668"/>
                  <a:gd name="connsiteY31" fmla="*/ 1390055 h 1959251"/>
                  <a:gd name="connsiteX32" fmla="*/ 342558 w 1138668"/>
                  <a:gd name="connsiteY32" fmla="*/ 1448105 h 1959251"/>
                  <a:gd name="connsiteX33" fmla="*/ 286308 w 1138668"/>
                  <a:gd name="connsiteY33" fmla="*/ 1476005 h 1959251"/>
                  <a:gd name="connsiteX34" fmla="*/ 178758 w 1138668"/>
                  <a:gd name="connsiteY34" fmla="*/ 1515155 h 1959251"/>
                  <a:gd name="connsiteX35" fmla="*/ 96408 w 1138668"/>
                  <a:gd name="connsiteY35" fmla="*/ 1460255 h 1959251"/>
                  <a:gd name="connsiteX36" fmla="*/ 105858 w 1138668"/>
                  <a:gd name="connsiteY36" fmla="*/ 1336055 h 1959251"/>
                  <a:gd name="connsiteX37" fmla="*/ 185058 w 1138668"/>
                  <a:gd name="connsiteY37" fmla="*/ 1201505 h 1959251"/>
                  <a:gd name="connsiteX38" fmla="*/ 330858 w 1138668"/>
                  <a:gd name="connsiteY38" fmla="*/ 1075955 h 1959251"/>
                  <a:gd name="connsiteX39" fmla="*/ 342108 w 1138668"/>
                  <a:gd name="connsiteY39" fmla="*/ 1053455 h 1959251"/>
                  <a:gd name="connsiteX40" fmla="*/ 320058 w 1138668"/>
                  <a:gd name="connsiteY40" fmla="*/ 1040855 h 1959251"/>
                  <a:gd name="connsiteX41" fmla="*/ 273258 w 1138668"/>
                  <a:gd name="connsiteY41" fmla="*/ 1035455 h 1959251"/>
                  <a:gd name="connsiteX42" fmla="*/ 166608 w 1138668"/>
                  <a:gd name="connsiteY42" fmla="*/ 1011155 h 1959251"/>
                  <a:gd name="connsiteX43" fmla="*/ 73458 w 1138668"/>
                  <a:gd name="connsiteY43" fmla="*/ 872105 h 1959251"/>
                  <a:gd name="connsiteX44" fmla="*/ 100458 w 1138668"/>
                  <a:gd name="connsiteY44" fmla="*/ 897755 h 1959251"/>
                  <a:gd name="connsiteX45" fmla="*/ 158508 w 1138668"/>
                  <a:gd name="connsiteY45" fmla="*/ 966155 h 1959251"/>
                  <a:gd name="connsiteX46" fmla="*/ 188208 w 1138668"/>
                  <a:gd name="connsiteY46" fmla="*/ 985955 h 1959251"/>
                  <a:gd name="connsiteX47" fmla="*/ 219708 w 1138668"/>
                  <a:gd name="connsiteY47" fmla="*/ 960305 h 1959251"/>
                  <a:gd name="connsiteX48" fmla="*/ 209358 w 1138668"/>
                  <a:gd name="connsiteY48" fmla="*/ 933305 h 1959251"/>
                  <a:gd name="connsiteX49" fmla="*/ 181458 w 1138668"/>
                  <a:gd name="connsiteY49" fmla="*/ 884705 h 1959251"/>
                  <a:gd name="connsiteX50" fmla="*/ 109008 w 1138668"/>
                  <a:gd name="connsiteY50" fmla="*/ 653405 h 1959251"/>
                  <a:gd name="connsiteX51" fmla="*/ 117108 w 1138668"/>
                  <a:gd name="connsiteY51" fmla="*/ 427055 h 1959251"/>
                  <a:gd name="connsiteX52" fmla="*/ 155808 w 1138668"/>
                  <a:gd name="connsiteY52" fmla="*/ 238055 h 1959251"/>
                  <a:gd name="connsiteX53" fmla="*/ 179208 w 1138668"/>
                  <a:gd name="connsiteY53" fmla="*/ 205655 h 1959251"/>
                  <a:gd name="connsiteX54" fmla="*/ 205308 w 1138668"/>
                  <a:gd name="connsiteY54" fmla="*/ 235355 h 1959251"/>
                  <a:gd name="connsiteX55" fmla="*/ 235008 w 1138668"/>
                  <a:gd name="connsiteY55" fmla="*/ 341105 h 1959251"/>
                  <a:gd name="connsiteX56" fmla="*/ 250308 w 1138668"/>
                  <a:gd name="connsiteY56" fmla="*/ 369455 h 1959251"/>
                  <a:gd name="connsiteX57" fmla="*/ 260658 w 1138668"/>
                  <a:gd name="connsiteY57" fmla="*/ 312755 h 1959251"/>
                  <a:gd name="connsiteX58" fmla="*/ 365958 w 1138668"/>
                  <a:gd name="connsiteY58" fmla="*/ 120155 h 1959251"/>
                  <a:gd name="connsiteX59" fmla="*/ 420408 w 1138668"/>
                  <a:gd name="connsiteY59" fmla="*/ 80105 h 1959251"/>
                  <a:gd name="connsiteX60" fmla="*/ 421758 w 1138668"/>
                  <a:gd name="connsiteY60" fmla="*/ 75605 h 1959251"/>
                  <a:gd name="connsiteX61" fmla="*/ 422208 w 1138668"/>
                  <a:gd name="connsiteY61" fmla="*/ 73805 h 1959251"/>
                  <a:gd name="connsiteX62" fmla="*/ 422208 w 1138668"/>
                  <a:gd name="connsiteY62" fmla="*/ 29255 h 1959251"/>
                  <a:gd name="connsiteX63" fmla="*/ 421758 w 1138668"/>
                  <a:gd name="connsiteY63" fmla="*/ 25205 h 1959251"/>
                  <a:gd name="connsiteX64" fmla="*/ 417258 w 1138668"/>
                  <a:gd name="connsiteY64" fmla="*/ 3605 h 1959251"/>
                  <a:gd name="connsiteX65" fmla="*/ 347058 w 1138668"/>
                  <a:gd name="connsiteY65" fmla="*/ 15305 h 1959251"/>
                  <a:gd name="connsiteX66" fmla="*/ 201708 w 1138668"/>
                  <a:gd name="connsiteY66" fmla="*/ 55805 h 1959251"/>
                  <a:gd name="connsiteX67" fmla="*/ 130158 w 1138668"/>
                  <a:gd name="connsiteY67" fmla="*/ 103055 h 1959251"/>
                  <a:gd name="connsiteX68" fmla="*/ 108558 w 1138668"/>
                  <a:gd name="connsiteY68" fmla="*/ 183605 h 1959251"/>
                  <a:gd name="connsiteX69" fmla="*/ 100908 w 1138668"/>
                  <a:gd name="connsiteY69" fmla="*/ 213305 h 1959251"/>
                  <a:gd name="connsiteX70" fmla="*/ 88308 w 1138668"/>
                  <a:gd name="connsiteY70" fmla="*/ 294755 h 1959251"/>
                  <a:gd name="connsiteX71" fmla="*/ 71658 w 1138668"/>
                  <a:gd name="connsiteY71" fmla="*/ 383405 h 1959251"/>
                  <a:gd name="connsiteX72" fmla="*/ 37008 w 1138668"/>
                  <a:gd name="connsiteY72" fmla="*/ 676355 h 1959251"/>
                  <a:gd name="connsiteX73" fmla="*/ 22608 w 1138668"/>
                  <a:gd name="connsiteY73" fmla="*/ 825305 h 1959251"/>
                  <a:gd name="connsiteX74" fmla="*/ 30258 w 1138668"/>
                  <a:gd name="connsiteY74" fmla="*/ 972455 h 1959251"/>
                  <a:gd name="connsiteX75" fmla="*/ 19908 w 1138668"/>
                  <a:gd name="connsiteY75" fmla="*/ 1148855 h 1959251"/>
                  <a:gd name="connsiteX76" fmla="*/ 15858 w 1138668"/>
                  <a:gd name="connsiteY76" fmla="*/ 1309505 h 1959251"/>
                  <a:gd name="connsiteX77" fmla="*/ 31158 w 1138668"/>
                  <a:gd name="connsiteY77" fmla="*/ 1397255 h 1959251"/>
                  <a:gd name="connsiteX78" fmla="*/ 19908 w 1138668"/>
                  <a:gd name="connsiteY78" fmla="*/ 1490855 h 1959251"/>
                  <a:gd name="connsiteX79" fmla="*/ 30258 w 1138668"/>
                  <a:gd name="connsiteY79" fmla="*/ 1581755 h 1959251"/>
                  <a:gd name="connsiteX80" fmla="*/ 15408 w 1138668"/>
                  <a:gd name="connsiteY80" fmla="*/ 1667255 h 1959251"/>
                  <a:gd name="connsiteX81" fmla="*/ 3708 w 1138668"/>
                  <a:gd name="connsiteY81" fmla="*/ 1831055 h 1959251"/>
                  <a:gd name="connsiteX82" fmla="*/ 8658 w 1138668"/>
                  <a:gd name="connsiteY82" fmla="*/ 1935005 h 1959251"/>
                  <a:gd name="connsiteX83" fmla="*/ 78408 w 1138668"/>
                  <a:gd name="connsiteY83" fmla="*/ 1955255 h 1959251"/>
                  <a:gd name="connsiteX84" fmla="*/ 222858 w 1138668"/>
                  <a:gd name="connsiteY84" fmla="*/ 1897655 h 1959251"/>
                  <a:gd name="connsiteX85" fmla="*/ 788058 w 1138668"/>
                  <a:gd name="connsiteY85" fmla="*/ 1727555 h 1959251"/>
                  <a:gd name="connsiteX86" fmla="*/ 1138608 w 1138668"/>
                  <a:gd name="connsiteY86" fmla="*/ 1663655 h 1959251"/>
                  <a:gd name="connsiteX87" fmla="*/ 1118358 w 1138668"/>
                  <a:gd name="connsiteY87" fmla="*/ 1243355 h 195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38668" h="1959251">
                    <a:moveTo>
                      <a:pt x="1118358" y="1243355"/>
                    </a:moveTo>
                    <a:cubicBezTo>
                      <a:pt x="1119258" y="1159205"/>
                      <a:pt x="1108458" y="1075955"/>
                      <a:pt x="1103508" y="992255"/>
                    </a:cubicBezTo>
                    <a:cubicBezTo>
                      <a:pt x="1096758" y="936905"/>
                      <a:pt x="1090458" y="881555"/>
                      <a:pt x="1085508" y="825755"/>
                    </a:cubicBezTo>
                    <a:cubicBezTo>
                      <a:pt x="1080558" y="803255"/>
                      <a:pt x="1039608" y="545405"/>
                      <a:pt x="1044108" y="532805"/>
                    </a:cubicBezTo>
                    <a:cubicBezTo>
                      <a:pt x="1042308" y="499055"/>
                      <a:pt x="971658" y="230855"/>
                      <a:pt x="951858" y="166955"/>
                    </a:cubicBezTo>
                    <a:cubicBezTo>
                      <a:pt x="950058" y="160655"/>
                      <a:pt x="946458" y="154805"/>
                      <a:pt x="939708" y="151655"/>
                    </a:cubicBezTo>
                    <a:cubicBezTo>
                      <a:pt x="917658" y="156605"/>
                      <a:pt x="919458" y="174605"/>
                      <a:pt x="918108" y="190805"/>
                    </a:cubicBezTo>
                    <a:cubicBezTo>
                      <a:pt x="938808" y="312755"/>
                      <a:pt x="963558" y="433805"/>
                      <a:pt x="981108" y="556205"/>
                    </a:cubicBezTo>
                    <a:cubicBezTo>
                      <a:pt x="999558" y="687155"/>
                      <a:pt x="1019358" y="818105"/>
                      <a:pt x="1010808" y="951305"/>
                    </a:cubicBezTo>
                    <a:cubicBezTo>
                      <a:pt x="1006308" y="1021955"/>
                      <a:pt x="997758" y="1091255"/>
                      <a:pt x="977508" y="1159205"/>
                    </a:cubicBezTo>
                    <a:cubicBezTo>
                      <a:pt x="969408" y="1186655"/>
                      <a:pt x="958608" y="1212755"/>
                      <a:pt x="940608" y="1235705"/>
                    </a:cubicBezTo>
                    <a:cubicBezTo>
                      <a:pt x="932058" y="1246505"/>
                      <a:pt x="923058" y="1258205"/>
                      <a:pt x="907758" y="1254605"/>
                    </a:cubicBezTo>
                    <a:cubicBezTo>
                      <a:pt x="892908" y="1251455"/>
                      <a:pt x="887958" y="1237505"/>
                      <a:pt x="884808" y="1224005"/>
                    </a:cubicBezTo>
                    <a:cubicBezTo>
                      <a:pt x="879408" y="1201505"/>
                      <a:pt x="877158" y="1178555"/>
                      <a:pt x="874908" y="1155155"/>
                    </a:cubicBezTo>
                    <a:cubicBezTo>
                      <a:pt x="870858" y="1106105"/>
                      <a:pt x="868158" y="1056605"/>
                      <a:pt x="856458" y="1008455"/>
                    </a:cubicBezTo>
                    <a:cubicBezTo>
                      <a:pt x="848808" y="976955"/>
                      <a:pt x="837108" y="946805"/>
                      <a:pt x="820908" y="913055"/>
                    </a:cubicBezTo>
                    <a:cubicBezTo>
                      <a:pt x="809658" y="935555"/>
                      <a:pt x="684108" y="1112855"/>
                      <a:pt x="681408" y="1120505"/>
                    </a:cubicBezTo>
                    <a:cubicBezTo>
                      <a:pt x="667458" y="1160555"/>
                      <a:pt x="649908" y="1198355"/>
                      <a:pt x="622908" y="1231205"/>
                    </a:cubicBezTo>
                    <a:cubicBezTo>
                      <a:pt x="609408" y="1247405"/>
                      <a:pt x="594558" y="1264955"/>
                      <a:pt x="571158" y="1261355"/>
                    </a:cubicBezTo>
                    <a:cubicBezTo>
                      <a:pt x="546858" y="1257305"/>
                      <a:pt x="541008" y="1233905"/>
                      <a:pt x="534708" y="1214105"/>
                    </a:cubicBezTo>
                    <a:cubicBezTo>
                      <a:pt x="523008" y="1176755"/>
                      <a:pt x="517608" y="1138055"/>
                      <a:pt x="513558" y="1099355"/>
                    </a:cubicBezTo>
                    <a:cubicBezTo>
                      <a:pt x="510858" y="1071905"/>
                      <a:pt x="509508" y="1044005"/>
                      <a:pt x="502758" y="1017005"/>
                    </a:cubicBezTo>
                    <a:cubicBezTo>
                      <a:pt x="496458" y="991805"/>
                      <a:pt x="480708" y="985955"/>
                      <a:pt x="459558" y="1000805"/>
                    </a:cubicBezTo>
                    <a:cubicBezTo>
                      <a:pt x="449208" y="1008005"/>
                      <a:pt x="439308" y="1016105"/>
                      <a:pt x="430758" y="1025555"/>
                    </a:cubicBezTo>
                    <a:cubicBezTo>
                      <a:pt x="382158" y="1081805"/>
                      <a:pt x="340308" y="1143005"/>
                      <a:pt x="307908" y="1210505"/>
                    </a:cubicBezTo>
                    <a:cubicBezTo>
                      <a:pt x="303858" y="1219055"/>
                      <a:pt x="262008" y="1325705"/>
                      <a:pt x="260658" y="1372955"/>
                    </a:cubicBezTo>
                    <a:cubicBezTo>
                      <a:pt x="259758" y="1399505"/>
                      <a:pt x="271008" y="1407155"/>
                      <a:pt x="296208" y="1399505"/>
                    </a:cubicBezTo>
                    <a:cubicBezTo>
                      <a:pt x="312858" y="1394555"/>
                      <a:pt x="326358" y="1388705"/>
                      <a:pt x="341208" y="1377005"/>
                    </a:cubicBezTo>
                    <a:cubicBezTo>
                      <a:pt x="375858" y="1356755"/>
                      <a:pt x="430758" y="1309955"/>
                      <a:pt x="455508" y="1294205"/>
                    </a:cubicBezTo>
                    <a:cubicBezTo>
                      <a:pt x="460908" y="1291055"/>
                      <a:pt x="465408" y="1282055"/>
                      <a:pt x="472158" y="1287455"/>
                    </a:cubicBezTo>
                    <a:cubicBezTo>
                      <a:pt x="477558" y="1291505"/>
                      <a:pt x="475308" y="1300055"/>
                      <a:pt x="473508" y="1306355"/>
                    </a:cubicBezTo>
                    <a:cubicBezTo>
                      <a:pt x="464958" y="1338755"/>
                      <a:pt x="449658" y="1367105"/>
                      <a:pt x="424908" y="1390055"/>
                    </a:cubicBezTo>
                    <a:cubicBezTo>
                      <a:pt x="425808" y="1395005"/>
                      <a:pt x="354258" y="1442705"/>
                      <a:pt x="342558" y="1448105"/>
                    </a:cubicBezTo>
                    <a:cubicBezTo>
                      <a:pt x="323658" y="1456655"/>
                      <a:pt x="305658" y="1467905"/>
                      <a:pt x="286308" y="1476005"/>
                    </a:cubicBezTo>
                    <a:cubicBezTo>
                      <a:pt x="251208" y="1490405"/>
                      <a:pt x="216558" y="1507955"/>
                      <a:pt x="178758" y="1515155"/>
                    </a:cubicBezTo>
                    <a:cubicBezTo>
                      <a:pt x="131508" y="1524155"/>
                      <a:pt x="102258" y="1505255"/>
                      <a:pt x="96408" y="1460255"/>
                    </a:cubicBezTo>
                    <a:cubicBezTo>
                      <a:pt x="90558" y="1418405"/>
                      <a:pt x="93258" y="1376555"/>
                      <a:pt x="105858" y="1336055"/>
                    </a:cubicBezTo>
                    <a:cubicBezTo>
                      <a:pt x="121608" y="1285205"/>
                      <a:pt x="150408" y="1241555"/>
                      <a:pt x="185058" y="1201505"/>
                    </a:cubicBezTo>
                    <a:cubicBezTo>
                      <a:pt x="197208" y="1183505"/>
                      <a:pt x="294858" y="1102505"/>
                      <a:pt x="330858" y="1075955"/>
                    </a:cubicBezTo>
                    <a:cubicBezTo>
                      <a:pt x="337608" y="1070555"/>
                      <a:pt x="345258" y="1063355"/>
                      <a:pt x="342108" y="1053455"/>
                    </a:cubicBezTo>
                    <a:cubicBezTo>
                      <a:pt x="338958" y="1043555"/>
                      <a:pt x="329058" y="1041755"/>
                      <a:pt x="320058" y="1040855"/>
                    </a:cubicBezTo>
                    <a:cubicBezTo>
                      <a:pt x="304308" y="1039505"/>
                      <a:pt x="289008" y="1036805"/>
                      <a:pt x="273258" y="1035455"/>
                    </a:cubicBezTo>
                    <a:cubicBezTo>
                      <a:pt x="236808" y="1031855"/>
                      <a:pt x="200358" y="1027805"/>
                      <a:pt x="166608" y="1011155"/>
                    </a:cubicBezTo>
                    <a:cubicBezTo>
                      <a:pt x="110358" y="983255"/>
                      <a:pt x="87408" y="933305"/>
                      <a:pt x="73458" y="872105"/>
                    </a:cubicBezTo>
                    <a:cubicBezTo>
                      <a:pt x="88308" y="879305"/>
                      <a:pt x="93708" y="889205"/>
                      <a:pt x="100458" y="897755"/>
                    </a:cubicBezTo>
                    <a:cubicBezTo>
                      <a:pt x="118908" y="921605"/>
                      <a:pt x="136458" y="945455"/>
                      <a:pt x="158508" y="966155"/>
                    </a:cubicBezTo>
                    <a:cubicBezTo>
                      <a:pt x="167508" y="974255"/>
                      <a:pt x="176508" y="981905"/>
                      <a:pt x="188208" y="985955"/>
                    </a:cubicBezTo>
                    <a:cubicBezTo>
                      <a:pt x="208908" y="993155"/>
                      <a:pt x="222408" y="982355"/>
                      <a:pt x="219708" y="960305"/>
                    </a:cubicBezTo>
                    <a:cubicBezTo>
                      <a:pt x="218808" y="950405"/>
                      <a:pt x="214308" y="941405"/>
                      <a:pt x="209358" y="933305"/>
                    </a:cubicBezTo>
                    <a:cubicBezTo>
                      <a:pt x="200358" y="917105"/>
                      <a:pt x="191358" y="900455"/>
                      <a:pt x="181458" y="884705"/>
                    </a:cubicBezTo>
                    <a:cubicBezTo>
                      <a:pt x="136908" y="814055"/>
                      <a:pt x="112158" y="736205"/>
                      <a:pt x="109008" y="653405"/>
                    </a:cubicBezTo>
                    <a:cubicBezTo>
                      <a:pt x="106308" y="577805"/>
                      <a:pt x="105858" y="502205"/>
                      <a:pt x="117108" y="427055"/>
                    </a:cubicBezTo>
                    <a:cubicBezTo>
                      <a:pt x="126558" y="363155"/>
                      <a:pt x="135558" y="299255"/>
                      <a:pt x="155808" y="238055"/>
                    </a:cubicBezTo>
                    <a:cubicBezTo>
                      <a:pt x="160308" y="225005"/>
                      <a:pt x="163008" y="207005"/>
                      <a:pt x="179208" y="205655"/>
                    </a:cubicBezTo>
                    <a:cubicBezTo>
                      <a:pt x="196308" y="204305"/>
                      <a:pt x="199458" y="223205"/>
                      <a:pt x="205308" y="235355"/>
                    </a:cubicBezTo>
                    <a:cubicBezTo>
                      <a:pt x="220608" y="269105"/>
                      <a:pt x="226908" y="305555"/>
                      <a:pt x="235008" y="341105"/>
                    </a:cubicBezTo>
                    <a:cubicBezTo>
                      <a:pt x="237258" y="351005"/>
                      <a:pt x="236808" y="362255"/>
                      <a:pt x="250308" y="369455"/>
                    </a:cubicBezTo>
                    <a:cubicBezTo>
                      <a:pt x="258408" y="351005"/>
                      <a:pt x="258858" y="331655"/>
                      <a:pt x="260658" y="312755"/>
                    </a:cubicBezTo>
                    <a:cubicBezTo>
                      <a:pt x="268758" y="233555"/>
                      <a:pt x="299358" y="167405"/>
                      <a:pt x="365958" y="120155"/>
                    </a:cubicBezTo>
                    <a:cubicBezTo>
                      <a:pt x="384408" y="107105"/>
                      <a:pt x="403758" y="95405"/>
                      <a:pt x="420408" y="80105"/>
                    </a:cubicBezTo>
                    <a:cubicBezTo>
                      <a:pt x="420858" y="78755"/>
                      <a:pt x="421308" y="77405"/>
                      <a:pt x="421758" y="75605"/>
                    </a:cubicBezTo>
                    <a:cubicBezTo>
                      <a:pt x="421758" y="75155"/>
                      <a:pt x="422208" y="74255"/>
                      <a:pt x="422208" y="73805"/>
                    </a:cubicBezTo>
                    <a:cubicBezTo>
                      <a:pt x="422658" y="58955"/>
                      <a:pt x="422658" y="44105"/>
                      <a:pt x="422208" y="29255"/>
                    </a:cubicBezTo>
                    <a:cubicBezTo>
                      <a:pt x="422208" y="28355"/>
                      <a:pt x="421758" y="26555"/>
                      <a:pt x="421758" y="25205"/>
                    </a:cubicBezTo>
                    <a:cubicBezTo>
                      <a:pt x="420408" y="18005"/>
                      <a:pt x="422658" y="9905"/>
                      <a:pt x="417258" y="3605"/>
                    </a:cubicBezTo>
                    <a:cubicBezTo>
                      <a:pt x="407358" y="-8095"/>
                      <a:pt x="357858" y="12155"/>
                      <a:pt x="347058" y="15305"/>
                    </a:cubicBezTo>
                    <a:cubicBezTo>
                      <a:pt x="318258" y="23405"/>
                      <a:pt x="222408" y="49505"/>
                      <a:pt x="201708" y="55805"/>
                    </a:cubicBezTo>
                    <a:cubicBezTo>
                      <a:pt x="172908" y="64805"/>
                      <a:pt x="148608" y="76955"/>
                      <a:pt x="130158" y="103055"/>
                    </a:cubicBezTo>
                    <a:cubicBezTo>
                      <a:pt x="112158" y="128705"/>
                      <a:pt x="114858" y="154355"/>
                      <a:pt x="108558" y="183605"/>
                    </a:cubicBezTo>
                    <a:cubicBezTo>
                      <a:pt x="106308" y="193955"/>
                      <a:pt x="100908" y="214655"/>
                      <a:pt x="100908" y="213305"/>
                    </a:cubicBezTo>
                    <a:cubicBezTo>
                      <a:pt x="86508" y="220955"/>
                      <a:pt x="91908" y="277655"/>
                      <a:pt x="88308" y="294755"/>
                    </a:cubicBezTo>
                    <a:cubicBezTo>
                      <a:pt x="82008" y="324005"/>
                      <a:pt x="76608" y="353705"/>
                      <a:pt x="71658" y="383405"/>
                    </a:cubicBezTo>
                    <a:cubicBezTo>
                      <a:pt x="55908" y="480605"/>
                      <a:pt x="47358" y="578255"/>
                      <a:pt x="37008" y="676355"/>
                    </a:cubicBezTo>
                    <a:cubicBezTo>
                      <a:pt x="31608" y="725855"/>
                      <a:pt x="24858" y="775355"/>
                      <a:pt x="22608" y="825305"/>
                    </a:cubicBezTo>
                    <a:cubicBezTo>
                      <a:pt x="20808" y="868505"/>
                      <a:pt x="16308" y="931955"/>
                      <a:pt x="30258" y="972455"/>
                    </a:cubicBezTo>
                    <a:cubicBezTo>
                      <a:pt x="33408" y="1030505"/>
                      <a:pt x="23958" y="1090805"/>
                      <a:pt x="19908" y="1148855"/>
                    </a:cubicBezTo>
                    <a:cubicBezTo>
                      <a:pt x="15858" y="1202405"/>
                      <a:pt x="12708" y="1255505"/>
                      <a:pt x="15858" y="1309505"/>
                    </a:cubicBezTo>
                    <a:cubicBezTo>
                      <a:pt x="17658" y="1339205"/>
                      <a:pt x="26658" y="1367555"/>
                      <a:pt x="31158" y="1397255"/>
                    </a:cubicBezTo>
                    <a:cubicBezTo>
                      <a:pt x="36108" y="1429655"/>
                      <a:pt x="23508" y="1458905"/>
                      <a:pt x="19908" y="1490855"/>
                    </a:cubicBezTo>
                    <a:cubicBezTo>
                      <a:pt x="16758" y="1521905"/>
                      <a:pt x="27108" y="1551155"/>
                      <a:pt x="30258" y="1581755"/>
                    </a:cubicBezTo>
                    <a:cubicBezTo>
                      <a:pt x="33408" y="1612355"/>
                      <a:pt x="22158" y="1637555"/>
                      <a:pt x="15408" y="1667255"/>
                    </a:cubicBezTo>
                    <a:cubicBezTo>
                      <a:pt x="3258" y="1721255"/>
                      <a:pt x="5058" y="1776155"/>
                      <a:pt x="3708" y="1831055"/>
                    </a:cubicBezTo>
                    <a:cubicBezTo>
                      <a:pt x="2808" y="1864805"/>
                      <a:pt x="-6642" y="1903055"/>
                      <a:pt x="8658" y="1935005"/>
                    </a:cubicBezTo>
                    <a:cubicBezTo>
                      <a:pt x="23058" y="1964705"/>
                      <a:pt x="50058" y="1961105"/>
                      <a:pt x="78408" y="1955255"/>
                    </a:cubicBezTo>
                    <a:cubicBezTo>
                      <a:pt x="127908" y="1945355"/>
                      <a:pt x="179658" y="1923305"/>
                      <a:pt x="222858" y="1897655"/>
                    </a:cubicBezTo>
                    <a:lnTo>
                      <a:pt x="788058" y="1727555"/>
                    </a:lnTo>
                    <a:cubicBezTo>
                      <a:pt x="811908" y="1713605"/>
                      <a:pt x="1138158" y="1666355"/>
                      <a:pt x="1138608" y="1663655"/>
                    </a:cubicBezTo>
                    <a:cubicBezTo>
                      <a:pt x="1139958" y="1634405"/>
                      <a:pt x="1118358" y="1249205"/>
                      <a:pt x="1118358" y="1243355"/>
                    </a:cubicBezTo>
                    <a:close/>
                  </a:path>
                </a:pathLst>
              </a:custGeom>
              <a:solidFill>
                <a:srgbClr val="40352F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33">
                <a:extLst>
                  <a:ext uri="{FF2B5EF4-FFF2-40B4-BE49-F238E27FC236}">
                    <a16:creationId xmlns:a16="http://schemas.microsoft.com/office/drawing/2014/main" id="{511B88CB-1A82-4930-9C8E-9C2CB6EEF507}"/>
                  </a:ext>
                </a:extLst>
              </p:cNvPr>
              <p:cNvSpPr/>
              <p:nvPr/>
            </p:nvSpPr>
            <p:spPr>
              <a:xfrm>
                <a:off x="1690657" y="4053458"/>
                <a:ext cx="961462" cy="1823289"/>
              </a:xfrm>
              <a:custGeom>
                <a:avLst/>
                <a:gdLst>
                  <a:gd name="connsiteX0" fmla="*/ 732618 w 760067"/>
                  <a:gd name="connsiteY0" fmla="*/ 1033671 h 1441370"/>
                  <a:gd name="connsiteX1" fmla="*/ 656568 w 760067"/>
                  <a:gd name="connsiteY1" fmla="*/ 732171 h 1441370"/>
                  <a:gd name="connsiteX2" fmla="*/ 622368 w 760067"/>
                  <a:gd name="connsiteY2" fmla="*/ 561621 h 1441370"/>
                  <a:gd name="connsiteX3" fmla="*/ 602118 w 760067"/>
                  <a:gd name="connsiteY3" fmla="*/ 443271 h 1441370"/>
                  <a:gd name="connsiteX4" fmla="*/ 456318 w 760067"/>
                  <a:gd name="connsiteY4" fmla="*/ 178671 h 1441370"/>
                  <a:gd name="connsiteX5" fmla="*/ 32868 w 760067"/>
                  <a:gd name="connsiteY5" fmla="*/ 21 h 1441370"/>
                  <a:gd name="connsiteX6" fmla="*/ 468 w 760067"/>
                  <a:gd name="connsiteY6" fmla="*/ 102621 h 1441370"/>
                  <a:gd name="connsiteX7" fmla="*/ 127818 w 760067"/>
                  <a:gd name="connsiteY7" fmla="*/ 661521 h 1441370"/>
                  <a:gd name="connsiteX8" fmla="*/ 161568 w 760067"/>
                  <a:gd name="connsiteY8" fmla="*/ 934221 h 1441370"/>
                  <a:gd name="connsiteX9" fmla="*/ 185868 w 760067"/>
                  <a:gd name="connsiteY9" fmla="*/ 1279371 h 1441370"/>
                  <a:gd name="connsiteX10" fmla="*/ 188568 w 760067"/>
                  <a:gd name="connsiteY10" fmla="*/ 1381971 h 1441370"/>
                  <a:gd name="connsiteX11" fmla="*/ 188568 w 760067"/>
                  <a:gd name="connsiteY11" fmla="*/ 1441371 h 1441370"/>
                  <a:gd name="connsiteX12" fmla="*/ 391068 w 760067"/>
                  <a:gd name="connsiteY12" fmla="*/ 1393221 h 1441370"/>
                  <a:gd name="connsiteX13" fmla="*/ 380268 w 760067"/>
                  <a:gd name="connsiteY13" fmla="*/ 1318071 h 1441370"/>
                  <a:gd name="connsiteX14" fmla="*/ 406818 w 760067"/>
                  <a:gd name="connsiteY14" fmla="*/ 1295121 h 1441370"/>
                  <a:gd name="connsiteX15" fmla="*/ 437868 w 760067"/>
                  <a:gd name="connsiteY15" fmla="*/ 1285671 h 1441370"/>
                  <a:gd name="connsiteX16" fmla="*/ 496818 w 760067"/>
                  <a:gd name="connsiteY16" fmla="*/ 1264071 h 1441370"/>
                  <a:gd name="connsiteX17" fmla="*/ 555768 w 760067"/>
                  <a:gd name="connsiteY17" fmla="*/ 1246971 h 1441370"/>
                  <a:gd name="connsiteX18" fmla="*/ 581418 w 760067"/>
                  <a:gd name="connsiteY18" fmla="*/ 1240221 h 1441370"/>
                  <a:gd name="connsiteX19" fmla="*/ 615168 w 760067"/>
                  <a:gd name="connsiteY19" fmla="*/ 1228971 h 1441370"/>
                  <a:gd name="connsiteX20" fmla="*/ 690768 w 760067"/>
                  <a:gd name="connsiteY20" fmla="*/ 1202871 h 1441370"/>
                  <a:gd name="connsiteX21" fmla="*/ 760068 w 760067"/>
                  <a:gd name="connsiteY21" fmla="*/ 1180371 h 1441370"/>
                  <a:gd name="connsiteX22" fmla="*/ 732618 w 760067"/>
                  <a:gd name="connsiteY22" fmla="*/ 1033671 h 144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0067" h="1441370">
                    <a:moveTo>
                      <a:pt x="732618" y="1033671"/>
                    </a:moveTo>
                    <a:cubicBezTo>
                      <a:pt x="707418" y="932871"/>
                      <a:pt x="681768" y="832521"/>
                      <a:pt x="656568" y="732171"/>
                    </a:cubicBezTo>
                    <a:cubicBezTo>
                      <a:pt x="645318" y="675471"/>
                      <a:pt x="633618" y="618771"/>
                      <a:pt x="622368" y="561621"/>
                    </a:cubicBezTo>
                    <a:cubicBezTo>
                      <a:pt x="616968" y="521571"/>
                      <a:pt x="613368" y="481971"/>
                      <a:pt x="602118" y="443271"/>
                    </a:cubicBezTo>
                    <a:cubicBezTo>
                      <a:pt x="594018" y="414921"/>
                      <a:pt x="471168" y="206571"/>
                      <a:pt x="456318" y="178671"/>
                    </a:cubicBezTo>
                    <a:cubicBezTo>
                      <a:pt x="444618" y="176871"/>
                      <a:pt x="40968" y="-2229"/>
                      <a:pt x="32868" y="21"/>
                    </a:cubicBezTo>
                    <a:cubicBezTo>
                      <a:pt x="25218" y="20271"/>
                      <a:pt x="-4032" y="86871"/>
                      <a:pt x="468" y="102621"/>
                    </a:cubicBezTo>
                    <a:cubicBezTo>
                      <a:pt x="62568" y="282171"/>
                      <a:pt x="98568" y="473871"/>
                      <a:pt x="127818" y="661521"/>
                    </a:cubicBezTo>
                    <a:cubicBezTo>
                      <a:pt x="141768" y="751971"/>
                      <a:pt x="153018" y="842871"/>
                      <a:pt x="161568" y="934221"/>
                    </a:cubicBezTo>
                    <a:cubicBezTo>
                      <a:pt x="165618" y="979671"/>
                      <a:pt x="183618" y="1226271"/>
                      <a:pt x="185868" y="1279371"/>
                    </a:cubicBezTo>
                    <a:cubicBezTo>
                      <a:pt x="187218" y="1313571"/>
                      <a:pt x="187218" y="1347771"/>
                      <a:pt x="188568" y="1381971"/>
                    </a:cubicBezTo>
                    <a:cubicBezTo>
                      <a:pt x="189018" y="1393671"/>
                      <a:pt x="188118" y="1422021"/>
                      <a:pt x="188568" y="1441371"/>
                    </a:cubicBezTo>
                    <a:cubicBezTo>
                      <a:pt x="202518" y="1441371"/>
                      <a:pt x="370818" y="1402671"/>
                      <a:pt x="391068" y="1393221"/>
                    </a:cubicBezTo>
                    <a:cubicBezTo>
                      <a:pt x="391068" y="1389621"/>
                      <a:pt x="381168" y="1326621"/>
                      <a:pt x="380268" y="1318071"/>
                    </a:cubicBezTo>
                    <a:cubicBezTo>
                      <a:pt x="384318" y="1304571"/>
                      <a:pt x="394218" y="1297821"/>
                      <a:pt x="406818" y="1295121"/>
                    </a:cubicBezTo>
                    <a:cubicBezTo>
                      <a:pt x="418068" y="1292871"/>
                      <a:pt x="427968" y="1289721"/>
                      <a:pt x="437868" y="1285671"/>
                    </a:cubicBezTo>
                    <a:cubicBezTo>
                      <a:pt x="453618" y="1278921"/>
                      <a:pt x="480168" y="1269021"/>
                      <a:pt x="496818" y="1264071"/>
                    </a:cubicBezTo>
                    <a:lnTo>
                      <a:pt x="555768" y="1246971"/>
                    </a:lnTo>
                    <a:cubicBezTo>
                      <a:pt x="564318" y="1244721"/>
                      <a:pt x="572868" y="1242471"/>
                      <a:pt x="581418" y="1240221"/>
                    </a:cubicBezTo>
                    <a:cubicBezTo>
                      <a:pt x="594468" y="1237071"/>
                      <a:pt x="613818" y="1228971"/>
                      <a:pt x="615168" y="1228971"/>
                    </a:cubicBezTo>
                    <a:cubicBezTo>
                      <a:pt x="643968" y="1224021"/>
                      <a:pt x="662868" y="1208721"/>
                      <a:pt x="690768" y="1202871"/>
                    </a:cubicBezTo>
                    <a:cubicBezTo>
                      <a:pt x="712368" y="1197921"/>
                      <a:pt x="722268" y="1189821"/>
                      <a:pt x="760068" y="1180371"/>
                    </a:cubicBezTo>
                    <a:cubicBezTo>
                      <a:pt x="747018" y="1120071"/>
                      <a:pt x="742068" y="1065621"/>
                      <a:pt x="732618" y="1033671"/>
                    </a:cubicBezTo>
                    <a:close/>
                  </a:path>
                </a:pathLst>
              </a:custGeom>
              <a:solidFill>
                <a:srgbClr val="FEFEFE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4">
                <a:extLst>
                  <a:ext uri="{FF2B5EF4-FFF2-40B4-BE49-F238E27FC236}">
                    <a16:creationId xmlns:a16="http://schemas.microsoft.com/office/drawing/2014/main" id="{CA0AF82C-931D-4944-8662-4A0A7BD45AA3}"/>
                  </a:ext>
                </a:extLst>
              </p:cNvPr>
              <p:cNvSpPr/>
              <p:nvPr/>
            </p:nvSpPr>
            <p:spPr>
              <a:xfrm>
                <a:off x="1916492" y="4385918"/>
                <a:ext cx="733919" cy="1491968"/>
              </a:xfrm>
              <a:custGeom>
                <a:avLst/>
                <a:gdLst>
                  <a:gd name="connsiteX0" fmla="*/ 401987 w 580187"/>
                  <a:gd name="connsiteY0" fmla="*/ 978300 h 1179450"/>
                  <a:gd name="connsiteX1" fmla="*/ 376337 w 580187"/>
                  <a:gd name="connsiteY1" fmla="*/ 985050 h 1179450"/>
                  <a:gd name="connsiteX2" fmla="*/ 317387 w 580187"/>
                  <a:gd name="connsiteY2" fmla="*/ 1002150 h 1179450"/>
                  <a:gd name="connsiteX3" fmla="*/ 258437 w 580187"/>
                  <a:gd name="connsiteY3" fmla="*/ 1023750 h 1179450"/>
                  <a:gd name="connsiteX4" fmla="*/ 227387 w 580187"/>
                  <a:gd name="connsiteY4" fmla="*/ 1033200 h 1179450"/>
                  <a:gd name="connsiteX5" fmla="*/ 200837 w 580187"/>
                  <a:gd name="connsiteY5" fmla="*/ 1056150 h 1179450"/>
                  <a:gd name="connsiteX6" fmla="*/ 211637 w 580187"/>
                  <a:gd name="connsiteY6" fmla="*/ 1131300 h 1179450"/>
                  <a:gd name="connsiteX7" fmla="*/ 9137 w 580187"/>
                  <a:gd name="connsiteY7" fmla="*/ 1179450 h 1179450"/>
                  <a:gd name="connsiteX8" fmla="*/ 9137 w 580187"/>
                  <a:gd name="connsiteY8" fmla="*/ 1120050 h 1179450"/>
                  <a:gd name="connsiteX9" fmla="*/ 6437 w 580187"/>
                  <a:gd name="connsiteY9" fmla="*/ 1017450 h 1179450"/>
                  <a:gd name="connsiteX10" fmla="*/ 1037 w 580187"/>
                  <a:gd name="connsiteY10" fmla="*/ 859050 h 1179450"/>
                  <a:gd name="connsiteX11" fmla="*/ 18137 w 580187"/>
                  <a:gd name="connsiteY11" fmla="*/ 840150 h 1179450"/>
                  <a:gd name="connsiteX12" fmla="*/ 94187 w 580187"/>
                  <a:gd name="connsiteY12" fmla="*/ 810000 h 1179450"/>
                  <a:gd name="connsiteX13" fmla="*/ 165287 w 580187"/>
                  <a:gd name="connsiteY13" fmla="*/ 814050 h 1179450"/>
                  <a:gd name="connsiteX14" fmla="*/ 159437 w 580187"/>
                  <a:gd name="connsiteY14" fmla="*/ 851850 h 1179450"/>
                  <a:gd name="connsiteX15" fmla="*/ 103637 w 580187"/>
                  <a:gd name="connsiteY15" fmla="*/ 927900 h 1179450"/>
                  <a:gd name="connsiteX16" fmla="*/ 93737 w 580187"/>
                  <a:gd name="connsiteY16" fmla="*/ 960300 h 1179450"/>
                  <a:gd name="connsiteX17" fmla="*/ 145937 w 580187"/>
                  <a:gd name="connsiteY17" fmla="*/ 974250 h 1179450"/>
                  <a:gd name="connsiteX18" fmla="*/ 196337 w 580187"/>
                  <a:gd name="connsiteY18" fmla="*/ 963000 h 1179450"/>
                  <a:gd name="connsiteX19" fmla="*/ 227837 w 580187"/>
                  <a:gd name="connsiteY19" fmla="*/ 871650 h 1179450"/>
                  <a:gd name="connsiteX20" fmla="*/ 207587 w 580187"/>
                  <a:gd name="connsiteY20" fmla="*/ 720900 h 1179450"/>
                  <a:gd name="connsiteX21" fmla="*/ 250337 w 580187"/>
                  <a:gd name="connsiteY21" fmla="*/ 686700 h 1179450"/>
                  <a:gd name="connsiteX22" fmla="*/ 311087 w 580187"/>
                  <a:gd name="connsiteY22" fmla="*/ 702450 h 1179450"/>
                  <a:gd name="connsiteX23" fmla="*/ 333137 w 580187"/>
                  <a:gd name="connsiteY23" fmla="*/ 759600 h 1179450"/>
                  <a:gd name="connsiteX24" fmla="*/ 300287 w 580187"/>
                  <a:gd name="connsiteY24" fmla="*/ 807750 h 1179450"/>
                  <a:gd name="connsiteX25" fmla="*/ 316937 w 580187"/>
                  <a:gd name="connsiteY25" fmla="*/ 837900 h 1179450"/>
                  <a:gd name="connsiteX26" fmla="*/ 428987 w 580187"/>
                  <a:gd name="connsiteY26" fmla="*/ 809550 h 1179450"/>
                  <a:gd name="connsiteX27" fmla="*/ 476237 w 580187"/>
                  <a:gd name="connsiteY27" fmla="*/ 727650 h 1179450"/>
                  <a:gd name="connsiteX28" fmla="*/ 430337 w 580187"/>
                  <a:gd name="connsiteY28" fmla="*/ 465750 h 1179450"/>
                  <a:gd name="connsiteX29" fmla="*/ 385787 w 580187"/>
                  <a:gd name="connsiteY29" fmla="*/ 454050 h 1179450"/>
                  <a:gd name="connsiteX30" fmla="*/ 284537 w 580187"/>
                  <a:gd name="connsiteY30" fmla="*/ 535950 h 1179450"/>
                  <a:gd name="connsiteX31" fmla="*/ 247187 w 580187"/>
                  <a:gd name="connsiteY31" fmla="*/ 548100 h 1179450"/>
                  <a:gd name="connsiteX32" fmla="*/ 249887 w 580187"/>
                  <a:gd name="connsiteY32" fmla="*/ 508950 h 1179450"/>
                  <a:gd name="connsiteX33" fmla="*/ 323237 w 580187"/>
                  <a:gd name="connsiteY33" fmla="*/ 335250 h 1179450"/>
                  <a:gd name="connsiteX34" fmla="*/ 353387 w 580187"/>
                  <a:gd name="connsiteY34" fmla="*/ 215550 h 1179450"/>
                  <a:gd name="connsiteX35" fmla="*/ 303887 w 580187"/>
                  <a:gd name="connsiteY35" fmla="*/ 107100 h 1179450"/>
                  <a:gd name="connsiteX36" fmla="*/ 297137 w 580187"/>
                  <a:gd name="connsiteY36" fmla="*/ 15300 h 1179450"/>
                  <a:gd name="connsiteX37" fmla="*/ 318737 w 580187"/>
                  <a:gd name="connsiteY37" fmla="*/ 0 h 1179450"/>
                  <a:gd name="connsiteX38" fmla="*/ 422237 w 580187"/>
                  <a:gd name="connsiteY38" fmla="*/ 180900 h 1179450"/>
                  <a:gd name="connsiteX39" fmla="*/ 442487 w 580187"/>
                  <a:gd name="connsiteY39" fmla="*/ 299250 h 1179450"/>
                  <a:gd name="connsiteX40" fmla="*/ 476687 w 580187"/>
                  <a:gd name="connsiteY40" fmla="*/ 469800 h 1179450"/>
                  <a:gd name="connsiteX41" fmla="*/ 552737 w 580187"/>
                  <a:gd name="connsiteY41" fmla="*/ 771300 h 1179450"/>
                  <a:gd name="connsiteX42" fmla="*/ 580187 w 580187"/>
                  <a:gd name="connsiteY42" fmla="*/ 918900 h 1179450"/>
                  <a:gd name="connsiteX43" fmla="*/ 510887 w 580187"/>
                  <a:gd name="connsiteY43" fmla="*/ 941400 h 1179450"/>
                  <a:gd name="connsiteX44" fmla="*/ 435287 w 580187"/>
                  <a:gd name="connsiteY44" fmla="*/ 967500 h 1179450"/>
                  <a:gd name="connsiteX45" fmla="*/ 401987 w 580187"/>
                  <a:gd name="connsiteY45" fmla="*/ 978300 h 11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80187" h="1179450">
                    <a:moveTo>
                      <a:pt x="401987" y="978300"/>
                    </a:moveTo>
                    <a:cubicBezTo>
                      <a:pt x="393437" y="980550"/>
                      <a:pt x="384887" y="982800"/>
                      <a:pt x="376337" y="985050"/>
                    </a:cubicBezTo>
                    <a:lnTo>
                      <a:pt x="317387" y="1002150"/>
                    </a:lnTo>
                    <a:cubicBezTo>
                      <a:pt x="300737" y="1007100"/>
                      <a:pt x="274187" y="1017000"/>
                      <a:pt x="258437" y="1023750"/>
                    </a:cubicBezTo>
                    <a:cubicBezTo>
                      <a:pt x="248537" y="1027800"/>
                      <a:pt x="238637" y="1030950"/>
                      <a:pt x="227387" y="1033200"/>
                    </a:cubicBezTo>
                    <a:cubicBezTo>
                      <a:pt x="214787" y="1035900"/>
                      <a:pt x="204887" y="1042650"/>
                      <a:pt x="200837" y="1056150"/>
                    </a:cubicBezTo>
                    <a:cubicBezTo>
                      <a:pt x="201737" y="1064250"/>
                      <a:pt x="211637" y="1127700"/>
                      <a:pt x="211637" y="1131300"/>
                    </a:cubicBezTo>
                    <a:cubicBezTo>
                      <a:pt x="191387" y="1140750"/>
                      <a:pt x="23087" y="1179450"/>
                      <a:pt x="9137" y="1179450"/>
                    </a:cubicBezTo>
                    <a:cubicBezTo>
                      <a:pt x="9137" y="1160100"/>
                      <a:pt x="9587" y="1131750"/>
                      <a:pt x="9137" y="1120050"/>
                    </a:cubicBezTo>
                    <a:cubicBezTo>
                      <a:pt x="7787" y="1085850"/>
                      <a:pt x="7787" y="1051650"/>
                      <a:pt x="6437" y="1017450"/>
                    </a:cubicBezTo>
                    <a:cubicBezTo>
                      <a:pt x="4187" y="964800"/>
                      <a:pt x="-2563" y="911700"/>
                      <a:pt x="1037" y="859050"/>
                    </a:cubicBezTo>
                    <a:cubicBezTo>
                      <a:pt x="2837" y="849150"/>
                      <a:pt x="10037" y="843750"/>
                      <a:pt x="18137" y="840150"/>
                    </a:cubicBezTo>
                    <a:cubicBezTo>
                      <a:pt x="42887" y="828450"/>
                      <a:pt x="68087" y="817200"/>
                      <a:pt x="94187" y="810000"/>
                    </a:cubicBezTo>
                    <a:cubicBezTo>
                      <a:pt x="112637" y="805050"/>
                      <a:pt x="152687" y="793350"/>
                      <a:pt x="165287" y="814050"/>
                    </a:cubicBezTo>
                    <a:cubicBezTo>
                      <a:pt x="173387" y="827550"/>
                      <a:pt x="166637" y="840150"/>
                      <a:pt x="159437" y="851850"/>
                    </a:cubicBezTo>
                    <a:cubicBezTo>
                      <a:pt x="143237" y="878850"/>
                      <a:pt x="121637" y="902250"/>
                      <a:pt x="103637" y="927900"/>
                    </a:cubicBezTo>
                    <a:cubicBezTo>
                      <a:pt x="96887" y="937350"/>
                      <a:pt x="86987" y="947700"/>
                      <a:pt x="93737" y="960300"/>
                    </a:cubicBezTo>
                    <a:cubicBezTo>
                      <a:pt x="102737" y="976500"/>
                      <a:pt x="130187" y="974700"/>
                      <a:pt x="145937" y="974250"/>
                    </a:cubicBezTo>
                    <a:cubicBezTo>
                      <a:pt x="163037" y="974250"/>
                      <a:pt x="181487" y="971550"/>
                      <a:pt x="196337" y="963000"/>
                    </a:cubicBezTo>
                    <a:cubicBezTo>
                      <a:pt x="229637" y="944550"/>
                      <a:pt x="230537" y="904950"/>
                      <a:pt x="227837" y="871650"/>
                    </a:cubicBezTo>
                    <a:cubicBezTo>
                      <a:pt x="223787" y="821250"/>
                      <a:pt x="211637" y="771300"/>
                      <a:pt x="207587" y="720900"/>
                    </a:cubicBezTo>
                    <a:cubicBezTo>
                      <a:pt x="203987" y="679050"/>
                      <a:pt x="211187" y="673200"/>
                      <a:pt x="250337" y="686700"/>
                    </a:cubicBezTo>
                    <a:cubicBezTo>
                      <a:pt x="270137" y="693450"/>
                      <a:pt x="291287" y="696150"/>
                      <a:pt x="311087" y="702450"/>
                    </a:cubicBezTo>
                    <a:cubicBezTo>
                      <a:pt x="344837" y="713700"/>
                      <a:pt x="350687" y="729450"/>
                      <a:pt x="333137" y="759600"/>
                    </a:cubicBezTo>
                    <a:cubicBezTo>
                      <a:pt x="323237" y="776250"/>
                      <a:pt x="309737" y="790650"/>
                      <a:pt x="300287" y="807750"/>
                    </a:cubicBezTo>
                    <a:cubicBezTo>
                      <a:pt x="289037" y="828000"/>
                      <a:pt x="293987" y="837900"/>
                      <a:pt x="316937" y="837900"/>
                    </a:cubicBezTo>
                    <a:cubicBezTo>
                      <a:pt x="356537" y="837900"/>
                      <a:pt x="394337" y="828900"/>
                      <a:pt x="428987" y="809550"/>
                    </a:cubicBezTo>
                    <a:cubicBezTo>
                      <a:pt x="460937" y="792000"/>
                      <a:pt x="474887" y="762750"/>
                      <a:pt x="476237" y="727650"/>
                    </a:cubicBezTo>
                    <a:cubicBezTo>
                      <a:pt x="480737" y="637200"/>
                      <a:pt x="459137" y="550800"/>
                      <a:pt x="430337" y="465750"/>
                    </a:cubicBezTo>
                    <a:cubicBezTo>
                      <a:pt x="421337" y="439650"/>
                      <a:pt x="407837" y="436950"/>
                      <a:pt x="385787" y="454050"/>
                    </a:cubicBezTo>
                    <a:cubicBezTo>
                      <a:pt x="351587" y="480600"/>
                      <a:pt x="319637" y="510300"/>
                      <a:pt x="284537" y="535950"/>
                    </a:cubicBezTo>
                    <a:cubicBezTo>
                      <a:pt x="273287" y="544050"/>
                      <a:pt x="260687" y="558450"/>
                      <a:pt x="247187" y="548100"/>
                    </a:cubicBezTo>
                    <a:cubicBezTo>
                      <a:pt x="233237" y="537300"/>
                      <a:pt x="244487" y="521550"/>
                      <a:pt x="249887" y="508950"/>
                    </a:cubicBezTo>
                    <a:cubicBezTo>
                      <a:pt x="274637" y="450900"/>
                      <a:pt x="300737" y="393750"/>
                      <a:pt x="323237" y="335250"/>
                    </a:cubicBezTo>
                    <a:cubicBezTo>
                      <a:pt x="338087" y="296550"/>
                      <a:pt x="349787" y="256950"/>
                      <a:pt x="353387" y="215550"/>
                    </a:cubicBezTo>
                    <a:cubicBezTo>
                      <a:pt x="356987" y="171000"/>
                      <a:pt x="344387" y="131400"/>
                      <a:pt x="303887" y="107100"/>
                    </a:cubicBezTo>
                    <a:cubicBezTo>
                      <a:pt x="248087" y="73800"/>
                      <a:pt x="261137" y="47700"/>
                      <a:pt x="297137" y="15300"/>
                    </a:cubicBezTo>
                    <a:cubicBezTo>
                      <a:pt x="303887" y="9450"/>
                      <a:pt x="309287" y="2250"/>
                      <a:pt x="318737" y="0"/>
                    </a:cubicBezTo>
                    <a:cubicBezTo>
                      <a:pt x="355637" y="67950"/>
                      <a:pt x="414137" y="151650"/>
                      <a:pt x="422237" y="180900"/>
                    </a:cubicBezTo>
                    <a:cubicBezTo>
                      <a:pt x="433037" y="219600"/>
                      <a:pt x="437087" y="259200"/>
                      <a:pt x="442487" y="299250"/>
                    </a:cubicBezTo>
                    <a:cubicBezTo>
                      <a:pt x="453737" y="355950"/>
                      <a:pt x="465437" y="412650"/>
                      <a:pt x="476687" y="469800"/>
                    </a:cubicBezTo>
                    <a:cubicBezTo>
                      <a:pt x="501887" y="570600"/>
                      <a:pt x="527537" y="670950"/>
                      <a:pt x="552737" y="771300"/>
                    </a:cubicBezTo>
                    <a:cubicBezTo>
                      <a:pt x="562187" y="803250"/>
                      <a:pt x="567137" y="857700"/>
                      <a:pt x="580187" y="918900"/>
                    </a:cubicBezTo>
                    <a:cubicBezTo>
                      <a:pt x="542837" y="928350"/>
                      <a:pt x="532487" y="936450"/>
                      <a:pt x="510887" y="941400"/>
                    </a:cubicBezTo>
                    <a:cubicBezTo>
                      <a:pt x="482987" y="947700"/>
                      <a:pt x="463637" y="962550"/>
                      <a:pt x="435287" y="967500"/>
                    </a:cubicBezTo>
                    <a:cubicBezTo>
                      <a:pt x="434387" y="967500"/>
                      <a:pt x="415037" y="975150"/>
                      <a:pt x="401987" y="978300"/>
                    </a:cubicBezTo>
                    <a:close/>
                  </a:path>
                </a:pathLst>
              </a:custGeom>
              <a:solidFill>
                <a:srgbClr val="E5E5E5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35">
                <a:extLst>
                  <a:ext uri="{FF2B5EF4-FFF2-40B4-BE49-F238E27FC236}">
                    <a16:creationId xmlns:a16="http://schemas.microsoft.com/office/drawing/2014/main" id="{DAFB53AF-EB1D-471F-AEBC-64019E7A0453}"/>
                  </a:ext>
                </a:extLst>
              </p:cNvPr>
              <p:cNvSpPr/>
              <p:nvPr/>
            </p:nvSpPr>
            <p:spPr>
              <a:xfrm>
                <a:off x="2442072" y="4615890"/>
                <a:ext cx="1342462" cy="946071"/>
              </a:xfrm>
              <a:custGeom>
                <a:avLst/>
                <a:gdLst>
                  <a:gd name="connsiteX0" fmla="*/ 0 w 1061260"/>
                  <a:gd name="connsiteY0" fmla="*/ 0 h 747900"/>
                  <a:gd name="connsiteX1" fmla="*/ 544050 w 1061260"/>
                  <a:gd name="connsiteY1" fmla="*/ 277200 h 747900"/>
                  <a:gd name="connsiteX2" fmla="*/ 548550 w 1061260"/>
                  <a:gd name="connsiteY2" fmla="*/ 278100 h 747900"/>
                  <a:gd name="connsiteX3" fmla="*/ 731700 w 1061260"/>
                  <a:gd name="connsiteY3" fmla="*/ 239850 h 747900"/>
                  <a:gd name="connsiteX4" fmla="*/ 760500 w 1061260"/>
                  <a:gd name="connsiteY4" fmla="*/ 239850 h 747900"/>
                  <a:gd name="connsiteX5" fmla="*/ 747900 w 1061260"/>
                  <a:gd name="connsiteY5" fmla="*/ 265950 h 747900"/>
                  <a:gd name="connsiteX6" fmla="*/ 676800 w 1061260"/>
                  <a:gd name="connsiteY6" fmla="*/ 324900 h 747900"/>
                  <a:gd name="connsiteX7" fmla="*/ 652950 w 1061260"/>
                  <a:gd name="connsiteY7" fmla="*/ 359550 h 747900"/>
                  <a:gd name="connsiteX8" fmla="*/ 695250 w 1061260"/>
                  <a:gd name="connsiteY8" fmla="*/ 370350 h 747900"/>
                  <a:gd name="connsiteX9" fmla="*/ 823050 w 1061260"/>
                  <a:gd name="connsiteY9" fmla="*/ 361800 h 747900"/>
                  <a:gd name="connsiteX10" fmla="*/ 948600 w 1061260"/>
                  <a:gd name="connsiteY10" fmla="*/ 400050 h 747900"/>
                  <a:gd name="connsiteX11" fmla="*/ 972000 w 1061260"/>
                  <a:gd name="connsiteY11" fmla="*/ 433350 h 747900"/>
                  <a:gd name="connsiteX12" fmla="*/ 933750 w 1061260"/>
                  <a:gd name="connsiteY12" fmla="*/ 433350 h 747900"/>
                  <a:gd name="connsiteX13" fmla="*/ 779850 w 1061260"/>
                  <a:gd name="connsiteY13" fmla="*/ 406350 h 747900"/>
                  <a:gd name="connsiteX14" fmla="*/ 718200 w 1061260"/>
                  <a:gd name="connsiteY14" fmla="*/ 426150 h 747900"/>
                  <a:gd name="connsiteX15" fmla="*/ 793800 w 1061260"/>
                  <a:gd name="connsiteY15" fmla="*/ 427500 h 747900"/>
                  <a:gd name="connsiteX16" fmla="*/ 881100 w 1061260"/>
                  <a:gd name="connsiteY16" fmla="*/ 429300 h 747900"/>
                  <a:gd name="connsiteX17" fmla="*/ 905850 w 1061260"/>
                  <a:gd name="connsiteY17" fmla="*/ 444150 h 747900"/>
                  <a:gd name="connsiteX18" fmla="*/ 882000 w 1061260"/>
                  <a:gd name="connsiteY18" fmla="*/ 459450 h 747900"/>
                  <a:gd name="connsiteX19" fmla="*/ 760950 w 1061260"/>
                  <a:gd name="connsiteY19" fmla="*/ 475200 h 747900"/>
                  <a:gd name="connsiteX20" fmla="*/ 954000 w 1061260"/>
                  <a:gd name="connsiteY20" fmla="*/ 556650 h 747900"/>
                  <a:gd name="connsiteX21" fmla="*/ 1057050 w 1061260"/>
                  <a:gd name="connsiteY21" fmla="*/ 663750 h 747900"/>
                  <a:gd name="connsiteX22" fmla="*/ 1057950 w 1061260"/>
                  <a:gd name="connsiteY22" fmla="*/ 691650 h 747900"/>
                  <a:gd name="connsiteX23" fmla="*/ 1053900 w 1061260"/>
                  <a:gd name="connsiteY23" fmla="*/ 747900 h 747900"/>
                  <a:gd name="connsiteX24" fmla="*/ 992250 w 1061260"/>
                  <a:gd name="connsiteY24" fmla="*/ 630450 h 747900"/>
                  <a:gd name="connsiteX25" fmla="*/ 830250 w 1061260"/>
                  <a:gd name="connsiteY25" fmla="*/ 516150 h 747900"/>
                  <a:gd name="connsiteX26" fmla="*/ 744750 w 1061260"/>
                  <a:gd name="connsiteY26" fmla="*/ 502200 h 747900"/>
                  <a:gd name="connsiteX27" fmla="*/ 711450 w 1061260"/>
                  <a:gd name="connsiteY27" fmla="*/ 536850 h 747900"/>
                  <a:gd name="connsiteX28" fmla="*/ 682650 w 1061260"/>
                  <a:gd name="connsiteY28" fmla="*/ 559800 h 747900"/>
                  <a:gd name="connsiteX29" fmla="*/ 565200 w 1061260"/>
                  <a:gd name="connsiteY29" fmla="*/ 587700 h 747900"/>
                  <a:gd name="connsiteX30" fmla="*/ 522900 w 1061260"/>
                  <a:gd name="connsiteY30" fmla="*/ 596250 h 747900"/>
                  <a:gd name="connsiteX31" fmla="*/ 439650 w 1061260"/>
                  <a:gd name="connsiteY31" fmla="*/ 402750 h 747900"/>
                  <a:gd name="connsiteX32" fmla="*/ 426600 w 1061260"/>
                  <a:gd name="connsiteY32" fmla="*/ 405000 h 747900"/>
                  <a:gd name="connsiteX33" fmla="*/ 417600 w 1061260"/>
                  <a:gd name="connsiteY33" fmla="*/ 420750 h 747900"/>
                  <a:gd name="connsiteX34" fmla="*/ 415350 w 1061260"/>
                  <a:gd name="connsiteY34" fmla="*/ 502650 h 747900"/>
                  <a:gd name="connsiteX35" fmla="*/ 435600 w 1061260"/>
                  <a:gd name="connsiteY35" fmla="*/ 628200 h 747900"/>
                  <a:gd name="connsiteX36" fmla="*/ 166500 w 1061260"/>
                  <a:gd name="connsiteY36" fmla="*/ 734850 h 747900"/>
                  <a:gd name="connsiteX37" fmla="*/ 104400 w 1061260"/>
                  <a:gd name="connsiteY37" fmla="*/ 468900 h 747900"/>
                  <a:gd name="connsiteX38" fmla="*/ 0 w 1061260"/>
                  <a:gd name="connsiteY38" fmla="*/ 0 h 7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61260" h="747900">
                    <a:moveTo>
                      <a:pt x="0" y="0"/>
                    </a:moveTo>
                    <a:cubicBezTo>
                      <a:pt x="16200" y="11700"/>
                      <a:pt x="542700" y="278550"/>
                      <a:pt x="544050" y="277200"/>
                    </a:cubicBezTo>
                    <a:cubicBezTo>
                      <a:pt x="545850" y="276750"/>
                      <a:pt x="547200" y="276750"/>
                      <a:pt x="548550" y="278100"/>
                    </a:cubicBezTo>
                    <a:cubicBezTo>
                      <a:pt x="570600" y="278550"/>
                      <a:pt x="692550" y="253800"/>
                      <a:pt x="731700" y="239850"/>
                    </a:cubicBezTo>
                    <a:cubicBezTo>
                      <a:pt x="741150" y="236700"/>
                      <a:pt x="753750" y="228600"/>
                      <a:pt x="760500" y="239850"/>
                    </a:cubicBezTo>
                    <a:cubicBezTo>
                      <a:pt x="766800" y="250650"/>
                      <a:pt x="754650" y="258750"/>
                      <a:pt x="747900" y="265950"/>
                    </a:cubicBezTo>
                    <a:cubicBezTo>
                      <a:pt x="726300" y="288000"/>
                      <a:pt x="699750" y="303750"/>
                      <a:pt x="676800" y="324900"/>
                    </a:cubicBezTo>
                    <a:cubicBezTo>
                      <a:pt x="666450" y="334350"/>
                      <a:pt x="647100" y="343800"/>
                      <a:pt x="652950" y="359550"/>
                    </a:cubicBezTo>
                    <a:cubicBezTo>
                      <a:pt x="659250" y="377550"/>
                      <a:pt x="680400" y="371700"/>
                      <a:pt x="695250" y="370350"/>
                    </a:cubicBezTo>
                    <a:cubicBezTo>
                      <a:pt x="737550" y="366750"/>
                      <a:pt x="779850" y="359550"/>
                      <a:pt x="823050" y="361800"/>
                    </a:cubicBezTo>
                    <a:cubicBezTo>
                      <a:pt x="868500" y="364050"/>
                      <a:pt x="910350" y="376200"/>
                      <a:pt x="948600" y="400050"/>
                    </a:cubicBezTo>
                    <a:cubicBezTo>
                      <a:pt x="960750" y="407700"/>
                      <a:pt x="979650" y="418050"/>
                      <a:pt x="972000" y="433350"/>
                    </a:cubicBezTo>
                    <a:cubicBezTo>
                      <a:pt x="964350" y="449100"/>
                      <a:pt x="946350" y="437400"/>
                      <a:pt x="933750" y="433350"/>
                    </a:cubicBezTo>
                    <a:cubicBezTo>
                      <a:pt x="883800" y="416700"/>
                      <a:pt x="832950" y="403200"/>
                      <a:pt x="779850" y="406350"/>
                    </a:cubicBezTo>
                    <a:cubicBezTo>
                      <a:pt x="757800" y="407700"/>
                      <a:pt x="737100" y="411300"/>
                      <a:pt x="718200" y="426150"/>
                    </a:cubicBezTo>
                    <a:cubicBezTo>
                      <a:pt x="743400" y="430200"/>
                      <a:pt x="768600" y="431100"/>
                      <a:pt x="793800" y="427500"/>
                    </a:cubicBezTo>
                    <a:cubicBezTo>
                      <a:pt x="823050" y="423450"/>
                      <a:pt x="852300" y="423450"/>
                      <a:pt x="881100" y="429300"/>
                    </a:cubicBezTo>
                    <a:cubicBezTo>
                      <a:pt x="891000" y="431100"/>
                      <a:pt x="905400" y="431550"/>
                      <a:pt x="905850" y="444150"/>
                    </a:cubicBezTo>
                    <a:cubicBezTo>
                      <a:pt x="906300" y="457650"/>
                      <a:pt x="891900" y="457650"/>
                      <a:pt x="882000" y="459450"/>
                    </a:cubicBezTo>
                    <a:cubicBezTo>
                      <a:pt x="843300" y="467100"/>
                      <a:pt x="803700" y="468450"/>
                      <a:pt x="760950" y="475200"/>
                    </a:cubicBezTo>
                    <a:cubicBezTo>
                      <a:pt x="830700" y="495900"/>
                      <a:pt x="893700" y="522900"/>
                      <a:pt x="954000" y="556650"/>
                    </a:cubicBezTo>
                    <a:cubicBezTo>
                      <a:pt x="997650" y="580950"/>
                      <a:pt x="1042200" y="612900"/>
                      <a:pt x="1057050" y="663750"/>
                    </a:cubicBezTo>
                    <a:cubicBezTo>
                      <a:pt x="1057950" y="673200"/>
                      <a:pt x="1063350" y="682200"/>
                      <a:pt x="1057950" y="691650"/>
                    </a:cubicBezTo>
                    <a:cubicBezTo>
                      <a:pt x="1053900" y="709650"/>
                      <a:pt x="1070100" y="729000"/>
                      <a:pt x="1053900" y="747900"/>
                    </a:cubicBezTo>
                    <a:cubicBezTo>
                      <a:pt x="1034100" y="707400"/>
                      <a:pt x="1014750" y="668250"/>
                      <a:pt x="992250" y="630450"/>
                    </a:cubicBezTo>
                    <a:cubicBezTo>
                      <a:pt x="954900" y="567900"/>
                      <a:pt x="898200" y="534600"/>
                      <a:pt x="830250" y="516150"/>
                    </a:cubicBezTo>
                    <a:cubicBezTo>
                      <a:pt x="802350" y="508500"/>
                      <a:pt x="774450" y="500400"/>
                      <a:pt x="744750" y="502200"/>
                    </a:cubicBezTo>
                    <a:cubicBezTo>
                      <a:pt x="716400" y="504000"/>
                      <a:pt x="711900" y="508950"/>
                      <a:pt x="711450" y="536850"/>
                    </a:cubicBezTo>
                    <a:cubicBezTo>
                      <a:pt x="711000" y="555300"/>
                      <a:pt x="694800" y="557100"/>
                      <a:pt x="682650" y="559800"/>
                    </a:cubicBezTo>
                    <a:cubicBezTo>
                      <a:pt x="643500" y="568800"/>
                      <a:pt x="604350" y="576900"/>
                      <a:pt x="565200" y="587700"/>
                    </a:cubicBezTo>
                    <a:cubicBezTo>
                      <a:pt x="551250" y="591300"/>
                      <a:pt x="537750" y="598950"/>
                      <a:pt x="522900" y="596250"/>
                    </a:cubicBezTo>
                    <a:cubicBezTo>
                      <a:pt x="517950" y="585000"/>
                      <a:pt x="468450" y="454050"/>
                      <a:pt x="439650" y="402750"/>
                    </a:cubicBezTo>
                    <a:cubicBezTo>
                      <a:pt x="433800" y="395550"/>
                      <a:pt x="429300" y="394650"/>
                      <a:pt x="426600" y="405000"/>
                    </a:cubicBezTo>
                    <a:cubicBezTo>
                      <a:pt x="425250" y="411300"/>
                      <a:pt x="421650" y="416250"/>
                      <a:pt x="417600" y="420750"/>
                    </a:cubicBezTo>
                    <a:cubicBezTo>
                      <a:pt x="407700" y="447750"/>
                      <a:pt x="411750" y="475200"/>
                      <a:pt x="415350" y="502650"/>
                    </a:cubicBezTo>
                    <a:cubicBezTo>
                      <a:pt x="418500" y="516600"/>
                      <a:pt x="439200" y="622800"/>
                      <a:pt x="435600" y="628200"/>
                    </a:cubicBezTo>
                    <a:cubicBezTo>
                      <a:pt x="414000" y="644850"/>
                      <a:pt x="184950" y="728100"/>
                      <a:pt x="166500" y="734850"/>
                    </a:cubicBezTo>
                    <a:cubicBezTo>
                      <a:pt x="160200" y="705600"/>
                      <a:pt x="120600" y="541350"/>
                      <a:pt x="104400" y="468900"/>
                    </a:cubicBezTo>
                    <a:cubicBezTo>
                      <a:pt x="67500" y="314550"/>
                      <a:pt x="40500" y="153900"/>
                      <a:pt x="0" y="0"/>
                    </a:cubicBezTo>
                    <a:close/>
                  </a:path>
                </a:pathLst>
              </a:custGeom>
              <a:solidFill>
                <a:srgbClr val="40352F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" name="Graphic 2">
                <a:extLst>
                  <a:ext uri="{FF2B5EF4-FFF2-40B4-BE49-F238E27FC236}">
                    <a16:creationId xmlns:a16="http://schemas.microsoft.com/office/drawing/2014/main" id="{266A589A-1CC8-4BED-B1D5-3910126FE68B}"/>
                  </a:ext>
                </a:extLst>
              </p:cNvPr>
              <p:cNvGrpSpPr/>
              <p:nvPr/>
            </p:nvGrpSpPr>
            <p:grpSpPr>
              <a:xfrm>
                <a:off x="810242" y="2118035"/>
                <a:ext cx="2579113" cy="3290531"/>
                <a:chOff x="554148" y="170374"/>
                <a:chExt cx="2038873" cy="2601273"/>
              </a:xfrm>
              <a:solidFill>
                <a:srgbClr val="BE7E56"/>
              </a:solidFill>
            </p:grpSpPr>
            <p:sp>
              <p:nvSpPr>
                <p:cNvPr id="31" name="Freeform: Shape 151">
                  <a:extLst>
                    <a:ext uri="{FF2B5EF4-FFF2-40B4-BE49-F238E27FC236}">
                      <a16:creationId xmlns:a16="http://schemas.microsoft.com/office/drawing/2014/main" id="{3564963E-CE91-48E1-81F7-E5C24BC55E1B}"/>
                    </a:ext>
                  </a:extLst>
                </p:cNvPr>
                <p:cNvSpPr/>
                <p:nvPr/>
              </p:nvSpPr>
              <p:spPr>
                <a:xfrm>
                  <a:off x="554148" y="170374"/>
                  <a:ext cx="2038873" cy="2601273"/>
                </a:xfrm>
                <a:custGeom>
                  <a:avLst/>
                  <a:gdLst>
                    <a:gd name="connsiteX0" fmla="*/ 2037914 w 2038873"/>
                    <a:gd name="connsiteY0" fmla="*/ 2055187 h 2601273"/>
                    <a:gd name="connsiteX1" fmla="*/ 1980765 w 2038873"/>
                    <a:gd name="connsiteY1" fmla="*/ 2055637 h 2601273"/>
                    <a:gd name="connsiteX2" fmla="*/ 1883114 w 2038873"/>
                    <a:gd name="connsiteY2" fmla="*/ 2121787 h 2601273"/>
                    <a:gd name="connsiteX3" fmla="*/ 1848465 w 2038873"/>
                    <a:gd name="connsiteY3" fmla="*/ 2125837 h 2601273"/>
                    <a:gd name="connsiteX4" fmla="*/ 1825965 w 2038873"/>
                    <a:gd name="connsiteY4" fmla="*/ 2101537 h 2601273"/>
                    <a:gd name="connsiteX5" fmla="*/ 1842614 w 2038873"/>
                    <a:gd name="connsiteY5" fmla="*/ 2077237 h 2601273"/>
                    <a:gd name="connsiteX6" fmla="*/ 1871414 w 2038873"/>
                    <a:gd name="connsiteY6" fmla="*/ 2066887 h 2601273"/>
                    <a:gd name="connsiteX7" fmla="*/ 1942515 w 2038873"/>
                    <a:gd name="connsiteY7" fmla="*/ 2013337 h 2601273"/>
                    <a:gd name="connsiteX8" fmla="*/ 1964114 w 2038873"/>
                    <a:gd name="connsiteY8" fmla="*/ 1931437 h 2601273"/>
                    <a:gd name="connsiteX9" fmla="*/ 1937565 w 2038873"/>
                    <a:gd name="connsiteY9" fmla="*/ 1947187 h 2601273"/>
                    <a:gd name="connsiteX10" fmla="*/ 1690965 w 2038873"/>
                    <a:gd name="connsiteY10" fmla="*/ 1797787 h 2601273"/>
                    <a:gd name="connsiteX11" fmla="*/ 1718864 w 2038873"/>
                    <a:gd name="connsiteY11" fmla="*/ 1669087 h 2601273"/>
                    <a:gd name="connsiteX12" fmla="*/ 1802114 w 2038873"/>
                    <a:gd name="connsiteY12" fmla="*/ 1569637 h 2601273"/>
                    <a:gd name="connsiteX13" fmla="*/ 1763864 w 2038873"/>
                    <a:gd name="connsiteY13" fmla="*/ 1367587 h 2601273"/>
                    <a:gd name="connsiteX14" fmla="*/ 1674315 w 2038873"/>
                    <a:gd name="connsiteY14" fmla="*/ 1292437 h 2601273"/>
                    <a:gd name="connsiteX15" fmla="*/ 1640565 w 2038873"/>
                    <a:gd name="connsiteY15" fmla="*/ 1246987 h 2601273"/>
                    <a:gd name="connsiteX16" fmla="*/ 1681965 w 2038873"/>
                    <a:gd name="connsiteY16" fmla="*/ 1212787 h 2601273"/>
                    <a:gd name="connsiteX17" fmla="*/ 1726065 w 2038873"/>
                    <a:gd name="connsiteY17" fmla="*/ 1141687 h 2601273"/>
                    <a:gd name="connsiteX18" fmla="*/ 1702664 w 2038873"/>
                    <a:gd name="connsiteY18" fmla="*/ 1018837 h 2601273"/>
                    <a:gd name="connsiteX19" fmla="*/ 1625715 w 2038873"/>
                    <a:gd name="connsiteY19" fmla="*/ 914887 h 2601273"/>
                    <a:gd name="connsiteX20" fmla="*/ 1587465 w 2038873"/>
                    <a:gd name="connsiteY20" fmla="*/ 794737 h 2601273"/>
                    <a:gd name="connsiteX21" fmla="*/ 1526265 w 2038873"/>
                    <a:gd name="connsiteY21" fmla="*/ 635887 h 2601273"/>
                    <a:gd name="connsiteX22" fmla="*/ 1431765 w 2038873"/>
                    <a:gd name="connsiteY22" fmla="*/ 488737 h 2601273"/>
                    <a:gd name="connsiteX23" fmla="*/ 1308015 w 2038873"/>
                    <a:gd name="connsiteY23" fmla="*/ 363187 h 2601273"/>
                    <a:gd name="connsiteX24" fmla="*/ 1096965 w 2038873"/>
                    <a:gd name="connsiteY24" fmla="*/ 86437 h 2601273"/>
                    <a:gd name="connsiteX25" fmla="*/ 778364 w 2038873"/>
                    <a:gd name="connsiteY25" fmla="*/ 1387 h 2601273"/>
                    <a:gd name="connsiteX26" fmla="*/ 789614 w 2038873"/>
                    <a:gd name="connsiteY26" fmla="*/ 1837 h 2601273"/>
                    <a:gd name="connsiteX27" fmla="*/ 678914 w 2038873"/>
                    <a:gd name="connsiteY27" fmla="*/ 25687 h 2601273"/>
                    <a:gd name="connsiteX28" fmla="*/ 566864 w 2038873"/>
                    <a:gd name="connsiteY28" fmla="*/ 30187 h 2601273"/>
                    <a:gd name="connsiteX29" fmla="*/ 497114 w 2038873"/>
                    <a:gd name="connsiteY29" fmla="*/ 87787 h 2601273"/>
                    <a:gd name="connsiteX30" fmla="*/ 417464 w 2038873"/>
                    <a:gd name="connsiteY30" fmla="*/ 194887 h 2601273"/>
                    <a:gd name="connsiteX31" fmla="*/ 331514 w 2038873"/>
                    <a:gd name="connsiteY31" fmla="*/ 328087 h 2601273"/>
                    <a:gd name="connsiteX32" fmla="*/ 214964 w 2038873"/>
                    <a:gd name="connsiteY32" fmla="*/ 622387 h 2601273"/>
                    <a:gd name="connsiteX33" fmla="*/ 234764 w 2038873"/>
                    <a:gd name="connsiteY33" fmla="*/ 942337 h 2601273"/>
                    <a:gd name="connsiteX34" fmla="*/ 250964 w 2038873"/>
                    <a:gd name="connsiteY34" fmla="*/ 1066537 h 2601273"/>
                    <a:gd name="connsiteX35" fmla="*/ 192464 w 2038873"/>
                    <a:gd name="connsiteY35" fmla="*/ 1266337 h 2601273"/>
                    <a:gd name="connsiteX36" fmla="*/ 189764 w 2038873"/>
                    <a:gd name="connsiteY36" fmla="*/ 1498987 h 2601273"/>
                    <a:gd name="connsiteX37" fmla="*/ 143864 w 2038873"/>
                    <a:gd name="connsiteY37" fmla="*/ 1606987 h 2601273"/>
                    <a:gd name="connsiteX38" fmla="*/ 67814 w 2038873"/>
                    <a:gd name="connsiteY38" fmla="*/ 1699237 h 2601273"/>
                    <a:gd name="connsiteX39" fmla="*/ 63314 w 2038873"/>
                    <a:gd name="connsiteY39" fmla="*/ 1933687 h 2601273"/>
                    <a:gd name="connsiteX40" fmla="*/ 14714 w 2038873"/>
                    <a:gd name="connsiteY40" fmla="*/ 2010187 h 2601273"/>
                    <a:gd name="connsiteX41" fmla="*/ 91214 w 2038873"/>
                    <a:gd name="connsiteY41" fmla="*/ 2329687 h 2601273"/>
                    <a:gd name="connsiteX42" fmla="*/ 77714 w 2038873"/>
                    <a:gd name="connsiteY42" fmla="*/ 2377837 h 2601273"/>
                    <a:gd name="connsiteX43" fmla="*/ 46214 w 2038873"/>
                    <a:gd name="connsiteY43" fmla="*/ 2423737 h 2601273"/>
                    <a:gd name="connsiteX44" fmla="*/ 116864 w 2038873"/>
                    <a:gd name="connsiteY44" fmla="*/ 2422387 h 2601273"/>
                    <a:gd name="connsiteX45" fmla="*/ 177164 w 2038873"/>
                    <a:gd name="connsiteY45" fmla="*/ 2358037 h 2601273"/>
                    <a:gd name="connsiteX46" fmla="*/ 183914 w 2038873"/>
                    <a:gd name="connsiteY46" fmla="*/ 2263987 h 2601273"/>
                    <a:gd name="connsiteX47" fmla="*/ 166364 w 2038873"/>
                    <a:gd name="connsiteY47" fmla="*/ 2087137 h 2601273"/>
                    <a:gd name="connsiteX48" fmla="*/ 241964 w 2038873"/>
                    <a:gd name="connsiteY48" fmla="*/ 2082637 h 2601273"/>
                    <a:gd name="connsiteX49" fmla="*/ 286964 w 2038873"/>
                    <a:gd name="connsiteY49" fmla="*/ 2149687 h 2601273"/>
                    <a:gd name="connsiteX50" fmla="*/ 406214 w 2038873"/>
                    <a:gd name="connsiteY50" fmla="*/ 2377387 h 2601273"/>
                    <a:gd name="connsiteX51" fmla="*/ 408014 w 2038873"/>
                    <a:gd name="connsiteY51" fmla="*/ 2499787 h 2601273"/>
                    <a:gd name="connsiteX52" fmla="*/ 378764 w 2038873"/>
                    <a:gd name="connsiteY52" fmla="*/ 2558737 h 2601273"/>
                    <a:gd name="connsiteX53" fmla="*/ 377864 w 2038873"/>
                    <a:gd name="connsiteY53" fmla="*/ 2601037 h 2601273"/>
                    <a:gd name="connsiteX54" fmla="*/ 397664 w 2038873"/>
                    <a:gd name="connsiteY54" fmla="*/ 2597887 h 2601273"/>
                    <a:gd name="connsiteX55" fmla="*/ 522314 w 2038873"/>
                    <a:gd name="connsiteY55" fmla="*/ 2533087 h 2601273"/>
                    <a:gd name="connsiteX56" fmla="*/ 535364 w 2038873"/>
                    <a:gd name="connsiteY56" fmla="*/ 2264887 h 2601273"/>
                    <a:gd name="connsiteX57" fmla="*/ 478664 w 2038873"/>
                    <a:gd name="connsiteY57" fmla="*/ 2108287 h 2601273"/>
                    <a:gd name="connsiteX58" fmla="*/ 516014 w 2038873"/>
                    <a:gd name="connsiteY58" fmla="*/ 2028187 h 2601273"/>
                    <a:gd name="connsiteX59" fmla="*/ 575864 w 2038873"/>
                    <a:gd name="connsiteY59" fmla="*/ 2098837 h 2601273"/>
                    <a:gd name="connsiteX60" fmla="*/ 668564 w 2038873"/>
                    <a:gd name="connsiteY60" fmla="*/ 2166337 h 2601273"/>
                    <a:gd name="connsiteX61" fmla="*/ 720764 w 2038873"/>
                    <a:gd name="connsiteY61" fmla="*/ 2190187 h 2601273"/>
                    <a:gd name="connsiteX62" fmla="*/ 727064 w 2038873"/>
                    <a:gd name="connsiteY62" fmla="*/ 2173087 h 2601273"/>
                    <a:gd name="connsiteX63" fmla="*/ 652814 w 2038873"/>
                    <a:gd name="connsiteY63" fmla="*/ 2060137 h 2601273"/>
                    <a:gd name="connsiteX64" fmla="*/ 615014 w 2038873"/>
                    <a:gd name="connsiteY64" fmla="*/ 1882387 h 2601273"/>
                    <a:gd name="connsiteX65" fmla="*/ 655964 w 2038873"/>
                    <a:gd name="connsiteY65" fmla="*/ 1695187 h 2601273"/>
                    <a:gd name="connsiteX66" fmla="*/ 704564 w 2038873"/>
                    <a:gd name="connsiteY66" fmla="*/ 1610587 h 2601273"/>
                    <a:gd name="connsiteX67" fmla="*/ 731564 w 2038873"/>
                    <a:gd name="connsiteY67" fmla="*/ 1528237 h 2601273"/>
                    <a:gd name="connsiteX68" fmla="*/ 1146465 w 2038873"/>
                    <a:gd name="connsiteY68" fmla="*/ 1707787 h 2601273"/>
                    <a:gd name="connsiteX69" fmla="*/ 1217565 w 2038873"/>
                    <a:gd name="connsiteY69" fmla="*/ 1829737 h 2601273"/>
                    <a:gd name="connsiteX70" fmla="*/ 1298565 w 2038873"/>
                    <a:gd name="connsiteY70" fmla="*/ 1988587 h 2601273"/>
                    <a:gd name="connsiteX71" fmla="*/ 1486664 w 2038873"/>
                    <a:gd name="connsiteY71" fmla="*/ 2448937 h 2601273"/>
                    <a:gd name="connsiteX72" fmla="*/ 1489364 w 2038873"/>
                    <a:gd name="connsiteY72" fmla="*/ 2553787 h 2601273"/>
                    <a:gd name="connsiteX73" fmla="*/ 1581614 w 2038873"/>
                    <a:gd name="connsiteY73" fmla="*/ 2449387 h 2601273"/>
                    <a:gd name="connsiteX74" fmla="*/ 1516815 w 2038873"/>
                    <a:gd name="connsiteY74" fmla="*/ 2154187 h 2601273"/>
                    <a:gd name="connsiteX75" fmla="*/ 1565864 w 2038873"/>
                    <a:gd name="connsiteY75" fmla="*/ 2184337 h 2601273"/>
                    <a:gd name="connsiteX76" fmla="*/ 1863765 w 2038873"/>
                    <a:gd name="connsiteY76" fmla="*/ 2246437 h 2601273"/>
                    <a:gd name="connsiteX77" fmla="*/ 2037914 w 2038873"/>
                    <a:gd name="connsiteY77" fmla="*/ 2055187 h 2601273"/>
                    <a:gd name="connsiteX78" fmla="*/ 209114 w 2038873"/>
                    <a:gd name="connsiteY78" fmla="*/ 823987 h 2601273"/>
                    <a:gd name="connsiteX79" fmla="*/ 209114 w 2038873"/>
                    <a:gd name="connsiteY79" fmla="*/ 823987 h 2601273"/>
                    <a:gd name="connsiteX80" fmla="*/ 209114 w 2038873"/>
                    <a:gd name="connsiteY80" fmla="*/ 823987 h 2601273"/>
                    <a:gd name="connsiteX81" fmla="*/ 209114 w 2038873"/>
                    <a:gd name="connsiteY81" fmla="*/ 823987 h 2601273"/>
                    <a:gd name="connsiteX82" fmla="*/ 209114 w 2038873"/>
                    <a:gd name="connsiteY82" fmla="*/ 823987 h 2601273"/>
                    <a:gd name="connsiteX83" fmla="*/ 209114 w 2038873"/>
                    <a:gd name="connsiteY83" fmla="*/ 823987 h 2601273"/>
                    <a:gd name="connsiteX84" fmla="*/ 846314 w 2038873"/>
                    <a:gd name="connsiteY84" fmla="*/ 1749187 h 2601273"/>
                    <a:gd name="connsiteX85" fmla="*/ 844964 w 2038873"/>
                    <a:gd name="connsiteY85" fmla="*/ 1725337 h 2601273"/>
                    <a:gd name="connsiteX86" fmla="*/ 844514 w 2038873"/>
                    <a:gd name="connsiteY86" fmla="*/ 1724437 h 2601273"/>
                    <a:gd name="connsiteX87" fmla="*/ 846764 w 2038873"/>
                    <a:gd name="connsiteY87" fmla="*/ 1727137 h 2601273"/>
                    <a:gd name="connsiteX88" fmla="*/ 846314 w 2038873"/>
                    <a:gd name="connsiteY88" fmla="*/ 1749187 h 260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</a:cxnLst>
                  <a:rect l="l" t="t" r="r" b="b"/>
                  <a:pathLst>
                    <a:path w="2038873" h="2601273">
                      <a:moveTo>
                        <a:pt x="2037914" y="2055187"/>
                      </a:moveTo>
                      <a:cubicBezTo>
                        <a:pt x="2032965" y="2008837"/>
                        <a:pt x="1997414" y="2036737"/>
                        <a:pt x="1980765" y="2055637"/>
                      </a:cubicBezTo>
                      <a:cubicBezTo>
                        <a:pt x="1954664" y="2085787"/>
                        <a:pt x="1920914" y="2108737"/>
                        <a:pt x="1883114" y="2121787"/>
                      </a:cubicBezTo>
                      <a:cubicBezTo>
                        <a:pt x="1871864" y="2125387"/>
                        <a:pt x="1859715" y="2128537"/>
                        <a:pt x="1848465" y="2125837"/>
                      </a:cubicBezTo>
                      <a:cubicBezTo>
                        <a:pt x="1836765" y="2123137"/>
                        <a:pt x="1826414" y="2113237"/>
                        <a:pt x="1825965" y="2101537"/>
                      </a:cubicBezTo>
                      <a:cubicBezTo>
                        <a:pt x="1825965" y="2091187"/>
                        <a:pt x="1833614" y="2082187"/>
                        <a:pt x="1842614" y="2077237"/>
                      </a:cubicBezTo>
                      <a:cubicBezTo>
                        <a:pt x="1851614" y="2072287"/>
                        <a:pt x="1861965" y="2070037"/>
                        <a:pt x="1871414" y="2066887"/>
                      </a:cubicBezTo>
                      <a:cubicBezTo>
                        <a:pt x="1900215" y="2057887"/>
                        <a:pt x="1925414" y="2038087"/>
                        <a:pt x="1942515" y="2013337"/>
                      </a:cubicBezTo>
                      <a:cubicBezTo>
                        <a:pt x="1950614" y="2001637"/>
                        <a:pt x="1982565" y="1941787"/>
                        <a:pt x="1964114" y="1931437"/>
                      </a:cubicBezTo>
                      <a:cubicBezTo>
                        <a:pt x="1952864" y="1925137"/>
                        <a:pt x="1944315" y="1939087"/>
                        <a:pt x="1937565" y="1947187"/>
                      </a:cubicBezTo>
                      <a:cubicBezTo>
                        <a:pt x="1836765" y="2064187"/>
                        <a:pt x="1699965" y="1899487"/>
                        <a:pt x="1690965" y="1797787"/>
                      </a:cubicBezTo>
                      <a:cubicBezTo>
                        <a:pt x="1686914" y="1753237"/>
                        <a:pt x="1697265" y="1708237"/>
                        <a:pt x="1718864" y="1669087"/>
                      </a:cubicBezTo>
                      <a:cubicBezTo>
                        <a:pt x="1740015" y="1630837"/>
                        <a:pt x="1785465" y="1607887"/>
                        <a:pt x="1802114" y="1569637"/>
                      </a:cubicBezTo>
                      <a:cubicBezTo>
                        <a:pt x="1830015" y="1503937"/>
                        <a:pt x="1811565" y="1418887"/>
                        <a:pt x="1763864" y="1367587"/>
                      </a:cubicBezTo>
                      <a:cubicBezTo>
                        <a:pt x="1737315" y="1338787"/>
                        <a:pt x="1702664" y="1318987"/>
                        <a:pt x="1674315" y="1292437"/>
                      </a:cubicBezTo>
                      <a:cubicBezTo>
                        <a:pt x="1664414" y="1282987"/>
                        <a:pt x="1639664" y="1262737"/>
                        <a:pt x="1640565" y="1246987"/>
                      </a:cubicBezTo>
                      <a:cubicBezTo>
                        <a:pt x="1641914" y="1228087"/>
                        <a:pt x="1668914" y="1222237"/>
                        <a:pt x="1681965" y="1212787"/>
                      </a:cubicBezTo>
                      <a:cubicBezTo>
                        <a:pt x="1704914" y="1195687"/>
                        <a:pt x="1720664" y="1169587"/>
                        <a:pt x="1726065" y="1141687"/>
                      </a:cubicBezTo>
                      <a:cubicBezTo>
                        <a:pt x="1734614" y="1099837"/>
                        <a:pt x="1722914" y="1056187"/>
                        <a:pt x="1702664" y="1018837"/>
                      </a:cubicBezTo>
                      <a:cubicBezTo>
                        <a:pt x="1681965" y="980587"/>
                        <a:pt x="1646414" y="951787"/>
                        <a:pt x="1625715" y="914887"/>
                      </a:cubicBezTo>
                      <a:cubicBezTo>
                        <a:pt x="1605465" y="878437"/>
                        <a:pt x="1598265" y="834337"/>
                        <a:pt x="1587465" y="794737"/>
                      </a:cubicBezTo>
                      <a:cubicBezTo>
                        <a:pt x="1572614" y="739837"/>
                        <a:pt x="1551914" y="686287"/>
                        <a:pt x="1526265" y="635887"/>
                      </a:cubicBezTo>
                      <a:cubicBezTo>
                        <a:pt x="1500164" y="583687"/>
                        <a:pt x="1468215" y="534637"/>
                        <a:pt x="1431765" y="488737"/>
                      </a:cubicBezTo>
                      <a:cubicBezTo>
                        <a:pt x="1394414" y="441937"/>
                        <a:pt x="1348515" y="406387"/>
                        <a:pt x="1308015" y="363187"/>
                      </a:cubicBezTo>
                      <a:cubicBezTo>
                        <a:pt x="1227914" y="277687"/>
                        <a:pt x="1191914" y="161587"/>
                        <a:pt x="1096965" y="86437"/>
                      </a:cubicBezTo>
                      <a:cubicBezTo>
                        <a:pt x="1009215" y="17137"/>
                        <a:pt x="887264" y="-6263"/>
                        <a:pt x="778364" y="1387"/>
                      </a:cubicBezTo>
                      <a:cubicBezTo>
                        <a:pt x="781964" y="1387"/>
                        <a:pt x="786014" y="1837"/>
                        <a:pt x="789614" y="1837"/>
                      </a:cubicBezTo>
                      <a:cubicBezTo>
                        <a:pt x="754514" y="37"/>
                        <a:pt x="714014" y="22087"/>
                        <a:pt x="678914" y="25687"/>
                      </a:cubicBezTo>
                      <a:cubicBezTo>
                        <a:pt x="641564" y="29737"/>
                        <a:pt x="603314" y="20287"/>
                        <a:pt x="566864" y="30187"/>
                      </a:cubicBezTo>
                      <a:cubicBezTo>
                        <a:pt x="534464" y="39187"/>
                        <a:pt x="517814" y="63487"/>
                        <a:pt x="497114" y="87787"/>
                      </a:cubicBezTo>
                      <a:cubicBezTo>
                        <a:pt x="468314" y="121987"/>
                        <a:pt x="441314" y="157087"/>
                        <a:pt x="417464" y="194887"/>
                      </a:cubicBezTo>
                      <a:cubicBezTo>
                        <a:pt x="389114" y="239437"/>
                        <a:pt x="360314" y="283987"/>
                        <a:pt x="331514" y="328087"/>
                      </a:cubicBezTo>
                      <a:cubicBezTo>
                        <a:pt x="273914" y="417187"/>
                        <a:pt x="232964" y="517537"/>
                        <a:pt x="214964" y="622387"/>
                      </a:cubicBezTo>
                      <a:cubicBezTo>
                        <a:pt x="195614" y="733537"/>
                        <a:pt x="213164" y="833437"/>
                        <a:pt x="234764" y="942337"/>
                      </a:cubicBezTo>
                      <a:cubicBezTo>
                        <a:pt x="242864" y="983287"/>
                        <a:pt x="250964" y="1024687"/>
                        <a:pt x="250964" y="1066537"/>
                      </a:cubicBezTo>
                      <a:cubicBezTo>
                        <a:pt x="250514" y="1141687"/>
                        <a:pt x="212714" y="1197487"/>
                        <a:pt x="192464" y="1266337"/>
                      </a:cubicBezTo>
                      <a:cubicBezTo>
                        <a:pt x="169514" y="1343287"/>
                        <a:pt x="164564" y="1422037"/>
                        <a:pt x="189764" y="1498987"/>
                      </a:cubicBezTo>
                      <a:cubicBezTo>
                        <a:pt x="197864" y="1523287"/>
                        <a:pt x="156464" y="1586737"/>
                        <a:pt x="143864" y="1606987"/>
                      </a:cubicBezTo>
                      <a:cubicBezTo>
                        <a:pt x="123614" y="1639837"/>
                        <a:pt x="84464" y="1666387"/>
                        <a:pt x="67814" y="1699237"/>
                      </a:cubicBezTo>
                      <a:cubicBezTo>
                        <a:pt x="30914" y="1771237"/>
                        <a:pt x="100214" y="1858087"/>
                        <a:pt x="63314" y="1933687"/>
                      </a:cubicBezTo>
                      <a:cubicBezTo>
                        <a:pt x="50264" y="1960687"/>
                        <a:pt x="29564" y="1983637"/>
                        <a:pt x="14714" y="2010187"/>
                      </a:cubicBezTo>
                      <a:cubicBezTo>
                        <a:pt x="-46486" y="2119087"/>
                        <a:pt x="103814" y="2215837"/>
                        <a:pt x="91214" y="2329687"/>
                      </a:cubicBezTo>
                      <a:cubicBezTo>
                        <a:pt x="89414" y="2346337"/>
                        <a:pt x="84914" y="2362987"/>
                        <a:pt x="77714" y="2377837"/>
                      </a:cubicBezTo>
                      <a:cubicBezTo>
                        <a:pt x="71864" y="2389987"/>
                        <a:pt x="46214" y="2411587"/>
                        <a:pt x="46214" y="2423737"/>
                      </a:cubicBezTo>
                      <a:cubicBezTo>
                        <a:pt x="46664" y="2454787"/>
                        <a:pt x="102464" y="2429587"/>
                        <a:pt x="116864" y="2422387"/>
                      </a:cubicBezTo>
                      <a:cubicBezTo>
                        <a:pt x="143414" y="2408887"/>
                        <a:pt x="165464" y="2385487"/>
                        <a:pt x="177164" y="2358037"/>
                      </a:cubicBezTo>
                      <a:cubicBezTo>
                        <a:pt x="189314" y="2328337"/>
                        <a:pt x="189764" y="2295487"/>
                        <a:pt x="183914" y="2263987"/>
                      </a:cubicBezTo>
                      <a:cubicBezTo>
                        <a:pt x="173564" y="2207737"/>
                        <a:pt x="129914" y="2142487"/>
                        <a:pt x="166364" y="2087137"/>
                      </a:cubicBezTo>
                      <a:cubicBezTo>
                        <a:pt x="187514" y="2055187"/>
                        <a:pt x="217214" y="2053387"/>
                        <a:pt x="241964" y="2082637"/>
                      </a:cubicBezTo>
                      <a:cubicBezTo>
                        <a:pt x="259514" y="2103337"/>
                        <a:pt x="272564" y="2126737"/>
                        <a:pt x="286964" y="2149687"/>
                      </a:cubicBezTo>
                      <a:cubicBezTo>
                        <a:pt x="332414" y="2221687"/>
                        <a:pt x="383714" y="2294137"/>
                        <a:pt x="406214" y="2377387"/>
                      </a:cubicBezTo>
                      <a:cubicBezTo>
                        <a:pt x="417014" y="2417437"/>
                        <a:pt x="419714" y="2459737"/>
                        <a:pt x="408014" y="2499787"/>
                      </a:cubicBezTo>
                      <a:cubicBezTo>
                        <a:pt x="401714" y="2520937"/>
                        <a:pt x="391364" y="2540737"/>
                        <a:pt x="378764" y="2558737"/>
                      </a:cubicBezTo>
                      <a:cubicBezTo>
                        <a:pt x="369314" y="2571787"/>
                        <a:pt x="346364" y="2597437"/>
                        <a:pt x="377864" y="2601037"/>
                      </a:cubicBezTo>
                      <a:cubicBezTo>
                        <a:pt x="384614" y="2601937"/>
                        <a:pt x="391364" y="2600137"/>
                        <a:pt x="397664" y="2597887"/>
                      </a:cubicBezTo>
                      <a:cubicBezTo>
                        <a:pt x="442664" y="2584387"/>
                        <a:pt x="485864" y="2562787"/>
                        <a:pt x="522314" y="2533087"/>
                      </a:cubicBezTo>
                      <a:cubicBezTo>
                        <a:pt x="605114" y="2466037"/>
                        <a:pt x="570914" y="2349037"/>
                        <a:pt x="535364" y="2264887"/>
                      </a:cubicBezTo>
                      <a:cubicBezTo>
                        <a:pt x="513764" y="2214037"/>
                        <a:pt x="489464" y="2163187"/>
                        <a:pt x="478664" y="2108287"/>
                      </a:cubicBezTo>
                      <a:cubicBezTo>
                        <a:pt x="474164" y="2085337"/>
                        <a:pt x="466514" y="1971487"/>
                        <a:pt x="516014" y="2028187"/>
                      </a:cubicBezTo>
                      <a:cubicBezTo>
                        <a:pt x="536264" y="2051587"/>
                        <a:pt x="552914" y="2077237"/>
                        <a:pt x="575864" y="2098837"/>
                      </a:cubicBezTo>
                      <a:cubicBezTo>
                        <a:pt x="603764" y="2125387"/>
                        <a:pt x="634814" y="2147887"/>
                        <a:pt x="668564" y="2166337"/>
                      </a:cubicBezTo>
                      <a:cubicBezTo>
                        <a:pt x="680714" y="2173087"/>
                        <a:pt x="706814" y="2191087"/>
                        <a:pt x="720764" y="2190187"/>
                      </a:cubicBezTo>
                      <a:cubicBezTo>
                        <a:pt x="740114" y="2188837"/>
                        <a:pt x="732014" y="2185237"/>
                        <a:pt x="727064" y="2173087"/>
                      </a:cubicBezTo>
                      <a:cubicBezTo>
                        <a:pt x="711764" y="2132587"/>
                        <a:pt x="670814" y="2100637"/>
                        <a:pt x="652814" y="2060137"/>
                      </a:cubicBezTo>
                      <a:cubicBezTo>
                        <a:pt x="628064" y="2004337"/>
                        <a:pt x="615014" y="1943587"/>
                        <a:pt x="615014" y="1882387"/>
                      </a:cubicBezTo>
                      <a:cubicBezTo>
                        <a:pt x="615014" y="1818037"/>
                        <a:pt x="628964" y="1753687"/>
                        <a:pt x="655964" y="1695187"/>
                      </a:cubicBezTo>
                      <a:cubicBezTo>
                        <a:pt x="669464" y="1665937"/>
                        <a:pt x="692414" y="1640287"/>
                        <a:pt x="704564" y="1610587"/>
                      </a:cubicBezTo>
                      <a:cubicBezTo>
                        <a:pt x="715364" y="1584487"/>
                        <a:pt x="721214" y="1554787"/>
                        <a:pt x="731564" y="1528237"/>
                      </a:cubicBezTo>
                      <a:cubicBezTo>
                        <a:pt x="773864" y="1478737"/>
                        <a:pt x="1018215" y="1589437"/>
                        <a:pt x="1146465" y="1707787"/>
                      </a:cubicBezTo>
                      <a:cubicBezTo>
                        <a:pt x="1142414" y="1712737"/>
                        <a:pt x="1213065" y="1820737"/>
                        <a:pt x="1217565" y="1829737"/>
                      </a:cubicBezTo>
                      <a:cubicBezTo>
                        <a:pt x="1244565" y="1882837"/>
                        <a:pt x="1271565" y="1935487"/>
                        <a:pt x="1298565" y="1988587"/>
                      </a:cubicBezTo>
                      <a:cubicBezTo>
                        <a:pt x="1371015" y="2133487"/>
                        <a:pt x="1479465" y="2282887"/>
                        <a:pt x="1486664" y="2448937"/>
                      </a:cubicBezTo>
                      <a:cubicBezTo>
                        <a:pt x="1487565" y="2470987"/>
                        <a:pt x="1468215" y="2541637"/>
                        <a:pt x="1489364" y="2553787"/>
                      </a:cubicBezTo>
                      <a:cubicBezTo>
                        <a:pt x="1524914" y="2574487"/>
                        <a:pt x="1573515" y="2474137"/>
                        <a:pt x="1581614" y="2449387"/>
                      </a:cubicBezTo>
                      <a:cubicBezTo>
                        <a:pt x="1615815" y="2343637"/>
                        <a:pt x="1552364" y="2250037"/>
                        <a:pt x="1516815" y="2154187"/>
                      </a:cubicBezTo>
                      <a:cubicBezTo>
                        <a:pt x="1537965" y="2164087"/>
                        <a:pt x="1551914" y="2174437"/>
                        <a:pt x="1565864" y="2184337"/>
                      </a:cubicBezTo>
                      <a:cubicBezTo>
                        <a:pt x="1651815" y="2243287"/>
                        <a:pt x="1761164" y="2268487"/>
                        <a:pt x="1863765" y="2246437"/>
                      </a:cubicBezTo>
                      <a:cubicBezTo>
                        <a:pt x="1959614" y="2226637"/>
                        <a:pt x="2049164" y="2161837"/>
                        <a:pt x="2037914" y="2055187"/>
                      </a:cubicBezTo>
                      <a:close/>
                      <a:moveTo>
                        <a:pt x="209114" y="823987"/>
                      </a:move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9114" y="823987"/>
                        <a:pt x="209114" y="823987"/>
                      </a:cubicBezTo>
                      <a:cubicBezTo>
                        <a:pt x="209114" y="823987"/>
                        <a:pt x="208664" y="823987"/>
                        <a:pt x="209114" y="823987"/>
                      </a:cubicBezTo>
                      <a:cubicBezTo>
                        <a:pt x="208664" y="823987"/>
                        <a:pt x="209114" y="823987"/>
                        <a:pt x="209114" y="823987"/>
                      </a:cubicBezTo>
                      <a:close/>
                      <a:moveTo>
                        <a:pt x="846314" y="1749187"/>
                      </a:moveTo>
                      <a:cubicBezTo>
                        <a:pt x="845864" y="1741087"/>
                        <a:pt x="845414" y="1732987"/>
                        <a:pt x="844964" y="1725337"/>
                      </a:cubicBezTo>
                      <a:cubicBezTo>
                        <a:pt x="844964" y="1724437"/>
                        <a:pt x="844514" y="1723987"/>
                        <a:pt x="844514" y="1724437"/>
                      </a:cubicBezTo>
                      <a:cubicBezTo>
                        <a:pt x="841814" y="1725337"/>
                        <a:pt x="846764" y="1721737"/>
                        <a:pt x="846764" y="1727137"/>
                      </a:cubicBezTo>
                      <a:cubicBezTo>
                        <a:pt x="846314" y="1733887"/>
                        <a:pt x="846314" y="1741537"/>
                        <a:pt x="846314" y="1749187"/>
                      </a:cubicBezTo>
                      <a:close/>
                    </a:path>
                  </a:pathLst>
                </a:custGeom>
                <a:solidFill>
                  <a:srgbClr val="BE7E56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152">
                  <a:extLst>
                    <a:ext uri="{FF2B5EF4-FFF2-40B4-BE49-F238E27FC236}">
                      <a16:creationId xmlns:a16="http://schemas.microsoft.com/office/drawing/2014/main" id="{F9D18605-82F2-4B76-869E-B212C14DB647}"/>
                    </a:ext>
                  </a:extLst>
                </p:cNvPr>
                <p:cNvSpPr/>
                <p:nvPr/>
              </p:nvSpPr>
              <p:spPr>
                <a:xfrm>
                  <a:off x="2099762" y="997060"/>
                  <a:ext cx="8200" cy="21149"/>
                </a:xfrm>
                <a:custGeom>
                  <a:avLst/>
                  <a:gdLst>
                    <a:gd name="connsiteX0" fmla="*/ 0 w 8200"/>
                    <a:gd name="connsiteY0" fmla="*/ 0 h 21149"/>
                    <a:gd name="connsiteX1" fmla="*/ 6750 w 8200"/>
                    <a:gd name="connsiteY1" fmla="*/ 21150 h 21149"/>
                    <a:gd name="connsiteX2" fmla="*/ 0 w 8200"/>
                    <a:gd name="connsiteY2" fmla="*/ 0 h 2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00" h="21149">
                      <a:moveTo>
                        <a:pt x="0" y="0"/>
                      </a:moveTo>
                      <a:cubicBezTo>
                        <a:pt x="2700" y="8100"/>
                        <a:pt x="4050" y="12600"/>
                        <a:pt x="6750" y="21150"/>
                      </a:cubicBezTo>
                      <a:cubicBezTo>
                        <a:pt x="9450" y="9900"/>
                        <a:pt x="9000" y="4950"/>
                        <a:pt x="0" y="0"/>
                      </a:cubicBezTo>
                      <a:close/>
                    </a:path>
                  </a:pathLst>
                </a:custGeom>
                <a:solidFill>
                  <a:srgbClr val="BE7E56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Freeform: Shape 137">
                <a:extLst>
                  <a:ext uri="{FF2B5EF4-FFF2-40B4-BE49-F238E27FC236}">
                    <a16:creationId xmlns:a16="http://schemas.microsoft.com/office/drawing/2014/main" id="{70884273-DDD7-4CE8-B3D3-A7F830E7E41F}"/>
                  </a:ext>
                </a:extLst>
              </p:cNvPr>
              <p:cNvSpPr/>
              <p:nvPr/>
            </p:nvSpPr>
            <p:spPr>
              <a:xfrm>
                <a:off x="541376" y="6213430"/>
                <a:ext cx="124107" cy="240868"/>
              </a:xfrm>
              <a:custGeom>
                <a:avLst/>
                <a:gdLst>
                  <a:gd name="connsiteX0" fmla="*/ 81912 w 98111"/>
                  <a:gd name="connsiteY0" fmla="*/ 242 h 190414"/>
                  <a:gd name="connsiteX1" fmla="*/ 98112 w 98111"/>
                  <a:gd name="connsiteY1" fmla="*/ 181143 h 190414"/>
                  <a:gd name="connsiteX2" fmla="*/ 36462 w 98111"/>
                  <a:gd name="connsiteY2" fmla="*/ 188793 h 190414"/>
                  <a:gd name="connsiteX3" fmla="*/ 13062 w 98111"/>
                  <a:gd name="connsiteY3" fmla="*/ 188793 h 190414"/>
                  <a:gd name="connsiteX4" fmla="*/ 12 w 98111"/>
                  <a:gd name="connsiteY4" fmla="*/ 148293 h 190414"/>
                  <a:gd name="connsiteX5" fmla="*/ 9912 w 98111"/>
                  <a:gd name="connsiteY5" fmla="*/ 107342 h 190414"/>
                  <a:gd name="connsiteX6" fmla="*/ 59412 w 98111"/>
                  <a:gd name="connsiteY6" fmla="*/ 15092 h 190414"/>
                  <a:gd name="connsiteX7" fmla="*/ 81912 w 98111"/>
                  <a:gd name="connsiteY7" fmla="*/ 242 h 19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111" h="190414">
                    <a:moveTo>
                      <a:pt x="81912" y="242"/>
                    </a:moveTo>
                    <a:cubicBezTo>
                      <a:pt x="66162" y="59642"/>
                      <a:pt x="76962" y="123543"/>
                      <a:pt x="98112" y="181143"/>
                    </a:cubicBezTo>
                    <a:cubicBezTo>
                      <a:pt x="94062" y="185192"/>
                      <a:pt x="45462" y="187442"/>
                      <a:pt x="36462" y="188793"/>
                    </a:cubicBezTo>
                    <a:cubicBezTo>
                      <a:pt x="28812" y="189692"/>
                      <a:pt x="20712" y="191942"/>
                      <a:pt x="13062" y="188793"/>
                    </a:cubicBezTo>
                    <a:cubicBezTo>
                      <a:pt x="-888" y="178442"/>
                      <a:pt x="12" y="162692"/>
                      <a:pt x="12" y="148293"/>
                    </a:cubicBezTo>
                    <a:cubicBezTo>
                      <a:pt x="12" y="134342"/>
                      <a:pt x="2712" y="119942"/>
                      <a:pt x="9912" y="107342"/>
                    </a:cubicBezTo>
                    <a:cubicBezTo>
                      <a:pt x="27462" y="77192"/>
                      <a:pt x="46812" y="47942"/>
                      <a:pt x="59412" y="15092"/>
                    </a:cubicBezTo>
                    <a:cubicBezTo>
                      <a:pt x="63012" y="6992"/>
                      <a:pt x="69762" y="-1558"/>
                      <a:pt x="81912" y="242"/>
                    </a:cubicBezTo>
                    <a:close/>
                  </a:path>
                </a:pathLst>
              </a:custGeom>
              <a:solidFill>
                <a:srgbClr val="CBCBCB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38">
                <a:extLst>
                  <a:ext uri="{FF2B5EF4-FFF2-40B4-BE49-F238E27FC236}">
                    <a16:creationId xmlns:a16="http://schemas.microsoft.com/office/drawing/2014/main" id="{CEEE6136-7F85-4961-B1DB-B6731D04AF76}"/>
                  </a:ext>
                </a:extLst>
              </p:cNvPr>
              <p:cNvSpPr/>
              <p:nvPr/>
            </p:nvSpPr>
            <p:spPr>
              <a:xfrm>
                <a:off x="691101" y="5412253"/>
                <a:ext cx="421326" cy="483280"/>
              </a:xfrm>
              <a:custGeom>
                <a:avLst/>
                <a:gdLst>
                  <a:gd name="connsiteX0" fmla="*/ 318600 w 333072"/>
                  <a:gd name="connsiteY0" fmla="*/ 351000 h 382049"/>
                  <a:gd name="connsiteX1" fmla="*/ 327150 w 333072"/>
                  <a:gd name="connsiteY1" fmla="*/ 382050 h 382049"/>
                  <a:gd name="connsiteX2" fmla="*/ 189450 w 333072"/>
                  <a:gd name="connsiteY2" fmla="*/ 252000 h 382049"/>
                  <a:gd name="connsiteX3" fmla="*/ 22050 w 333072"/>
                  <a:gd name="connsiteY3" fmla="*/ 47250 h 382049"/>
                  <a:gd name="connsiteX4" fmla="*/ 0 w 333072"/>
                  <a:gd name="connsiteY4" fmla="*/ 21150 h 382049"/>
                  <a:gd name="connsiteX5" fmla="*/ 26550 w 333072"/>
                  <a:gd name="connsiteY5" fmla="*/ 0 h 382049"/>
                  <a:gd name="connsiteX6" fmla="*/ 318600 w 333072"/>
                  <a:gd name="connsiteY6" fmla="*/ 351000 h 382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3072" h="382049">
                    <a:moveTo>
                      <a:pt x="318600" y="351000"/>
                    </a:moveTo>
                    <a:cubicBezTo>
                      <a:pt x="327150" y="360900"/>
                      <a:pt x="341100" y="367200"/>
                      <a:pt x="327150" y="382050"/>
                    </a:cubicBezTo>
                    <a:cubicBezTo>
                      <a:pt x="270900" y="350100"/>
                      <a:pt x="230400" y="300600"/>
                      <a:pt x="189450" y="252000"/>
                    </a:cubicBezTo>
                    <a:cubicBezTo>
                      <a:pt x="132750" y="184500"/>
                      <a:pt x="78750" y="115200"/>
                      <a:pt x="22050" y="47250"/>
                    </a:cubicBezTo>
                    <a:cubicBezTo>
                      <a:pt x="16200" y="40500"/>
                      <a:pt x="5400" y="28800"/>
                      <a:pt x="0" y="21150"/>
                    </a:cubicBezTo>
                    <a:cubicBezTo>
                      <a:pt x="9450" y="12150"/>
                      <a:pt x="17100" y="5850"/>
                      <a:pt x="26550" y="0"/>
                    </a:cubicBezTo>
                    <a:cubicBezTo>
                      <a:pt x="38700" y="13500"/>
                      <a:pt x="313200" y="343800"/>
                      <a:pt x="318600" y="351000"/>
                    </a:cubicBezTo>
                    <a:close/>
                  </a:path>
                </a:pathLst>
              </a:custGeom>
              <a:solidFill>
                <a:srgbClr val="FDDCA5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39">
                <a:extLst>
                  <a:ext uri="{FF2B5EF4-FFF2-40B4-BE49-F238E27FC236}">
                    <a16:creationId xmlns:a16="http://schemas.microsoft.com/office/drawing/2014/main" id="{AC3BE312-4D25-4EBD-8CEE-31BDDDD6ADEF}"/>
                  </a:ext>
                </a:extLst>
              </p:cNvPr>
              <p:cNvSpPr/>
              <p:nvPr/>
            </p:nvSpPr>
            <p:spPr>
              <a:xfrm>
                <a:off x="673453" y="5433315"/>
                <a:ext cx="431480" cy="462219"/>
              </a:xfrm>
              <a:custGeom>
                <a:avLst/>
                <a:gdLst>
                  <a:gd name="connsiteX0" fmla="*/ 18900 w 341099"/>
                  <a:gd name="connsiteY0" fmla="*/ 0 h 365399"/>
                  <a:gd name="connsiteX1" fmla="*/ 236250 w 341099"/>
                  <a:gd name="connsiteY1" fmla="*/ 265050 h 365399"/>
                  <a:gd name="connsiteX2" fmla="*/ 332100 w 341099"/>
                  <a:gd name="connsiteY2" fmla="*/ 355950 h 365399"/>
                  <a:gd name="connsiteX3" fmla="*/ 341100 w 341099"/>
                  <a:gd name="connsiteY3" fmla="*/ 365400 h 365399"/>
                  <a:gd name="connsiteX4" fmla="*/ 264600 w 341099"/>
                  <a:gd name="connsiteY4" fmla="*/ 334800 h 365399"/>
                  <a:gd name="connsiteX5" fmla="*/ 0 w 341099"/>
                  <a:gd name="connsiteY5" fmla="*/ 14850 h 365399"/>
                  <a:gd name="connsiteX6" fmla="*/ 18900 w 341099"/>
                  <a:gd name="connsiteY6" fmla="*/ 0 h 36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99" h="365399">
                    <a:moveTo>
                      <a:pt x="18900" y="0"/>
                    </a:moveTo>
                    <a:cubicBezTo>
                      <a:pt x="35550" y="19350"/>
                      <a:pt x="177300" y="194400"/>
                      <a:pt x="236250" y="265050"/>
                    </a:cubicBezTo>
                    <a:cubicBezTo>
                      <a:pt x="264600" y="298800"/>
                      <a:pt x="297000" y="328950"/>
                      <a:pt x="332100" y="355950"/>
                    </a:cubicBezTo>
                    <a:cubicBezTo>
                      <a:pt x="335700" y="358650"/>
                      <a:pt x="339750" y="360450"/>
                      <a:pt x="341100" y="365400"/>
                    </a:cubicBezTo>
                    <a:cubicBezTo>
                      <a:pt x="313650" y="360000"/>
                      <a:pt x="291150" y="342900"/>
                      <a:pt x="264600" y="334800"/>
                    </a:cubicBezTo>
                    <a:cubicBezTo>
                      <a:pt x="222750" y="294300"/>
                      <a:pt x="13950" y="32850"/>
                      <a:pt x="0" y="14850"/>
                    </a:cubicBezTo>
                    <a:cubicBezTo>
                      <a:pt x="4950" y="9000"/>
                      <a:pt x="12150" y="4950"/>
                      <a:pt x="18900" y="0"/>
                    </a:cubicBezTo>
                    <a:close/>
                  </a:path>
                </a:pathLst>
              </a:custGeom>
              <a:solidFill>
                <a:srgbClr val="BCA17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40">
                <a:extLst>
                  <a:ext uri="{FF2B5EF4-FFF2-40B4-BE49-F238E27FC236}">
                    <a16:creationId xmlns:a16="http://schemas.microsoft.com/office/drawing/2014/main" id="{4D0B4980-8F21-48AB-BE1E-E6979003BCF7}"/>
                  </a:ext>
                </a:extLst>
              </p:cNvPr>
              <p:cNvSpPr/>
              <p:nvPr/>
            </p:nvSpPr>
            <p:spPr>
              <a:xfrm>
                <a:off x="981979" y="5618173"/>
                <a:ext cx="119898" cy="147005"/>
              </a:xfrm>
              <a:custGeom>
                <a:avLst/>
                <a:gdLst>
                  <a:gd name="connsiteX0" fmla="*/ 37800 w 94783"/>
                  <a:gd name="connsiteY0" fmla="*/ 116213 h 116212"/>
                  <a:gd name="connsiteX1" fmla="*/ 0 w 94783"/>
                  <a:gd name="connsiteY1" fmla="*/ 70313 h 116212"/>
                  <a:gd name="connsiteX2" fmla="*/ 80100 w 94783"/>
                  <a:gd name="connsiteY2" fmla="*/ 3262 h 116212"/>
                  <a:gd name="connsiteX3" fmla="*/ 93600 w 94783"/>
                  <a:gd name="connsiteY3" fmla="*/ 6863 h 116212"/>
                  <a:gd name="connsiteX4" fmla="*/ 37800 w 94783"/>
                  <a:gd name="connsiteY4" fmla="*/ 116213 h 11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783" h="116212">
                    <a:moveTo>
                      <a:pt x="37800" y="116213"/>
                    </a:moveTo>
                    <a:cubicBezTo>
                      <a:pt x="25200" y="100912"/>
                      <a:pt x="12600" y="85613"/>
                      <a:pt x="0" y="70313"/>
                    </a:cubicBezTo>
                    <a:cubicBezTo>
                      <a:pt x="22950" y="43313"/>
                      <a:pt x="52200" y="24412"/>
                      <a:pt x="80100" y="3262"/>
                    </a:cubicBezTo>
                    <a:cubicBezTo>
                      <a:pt x="84600" y="113"/>
                      <a:pt x="90450" y="-3488"/>
                      <a:pt x="93600" y="6863"/>
                    </a:cubicBezTo>
                    <a:cubicBezTo>
                      <a:pt x="101700" y="35213"/>
                      <a:pt x="66600" y="104963"/>
                      <a:pt x="37800" y="116213"/>
                    </a:cubicBezTo>
                    <a:close/>
                  </a:path>
                </a:pathLst>
              </a:custGeom>
              <a:solidFill>
                <a:srgbClr val="4D403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141">
                <a:extLst>
                  <a:ext uri="{FF2B5EF4-FFF2-40B4-BE49-F238E27FC236}">
                    <a16:creationId xmlns:a16="http://schemas.microsoft.com/office/drawing/2014/main" id="{AA1F7EF0-4B6F-436B-9956-B5A306EBD2C9}"/>
                  </a:ext>
                </a:extLst>
              </p:cNvPr>
              <p:cNvSpPr/>
              <p:nvPr/>
            </p:nvSpPr>
            <p:spPr>
              <a:xfrm>
                <a:off x="1205604" y="2416015"/>
                <a:ext cx="1527537" cy="2908574"/>
              </a:xfrm>
              <a:custGeom>
                <a:avLst/>
                <a:gdLst>
                  <a:gd name="connsiteX0" fmla="*/ 1196617 w 1207568"/>
                  <a:gd name="connsiteY0" fmla="*/ 2076124 h 2299323"/>
                  <a:gd name="connsiteX1" fmla="*/ 1035517 w 1207568"/>
                  <a:gd name="connsiteY1" fmla="*/ 1650874 h 2299323"/>
                  <a:gd name="connsiteX2" fmla="*/ 949567 w 1207568"/>
                  <a:gd name="connsiteY2" fmla="*/ 1429474 h 2299323"/>
                  <a:gd name="connsiteX3" fmla="*/ 938767 w 1207568"/>
                  <a:gd name="connsiteY3" fmla="*/ 1213024 h 2299323"/>
                  <a:gd name="connsiteX4" fmla="*/ 1037317 w 1207568"/>
                  <a:gd name="connsiteY4" fmla="*/ 1175224 h 2299323"/>
                  <a:gd name="connsiteX5" fmla="*/ 1096267 w 1207568"/>
                  <a:gd name="connsiteY5" fmla="*/ 1232823 h 2299323"/>
                  <a:gd name="connsiteX6" fmla="*/ 1179967 w 1207568"/>
                  <a:gd name="connsiteY6" fmla="*/ 1373224 h 2299323"/>
                  <a:gd name="connsiteX7" fmla="*/ 1193017 w 1207568"/>
                  <a:gd name="connsiteY7" fmla="*/ 1385374 h 2299323"/>
                  <a:gd name="connsiteX8" fmla="*/ 1099417 w 1207568"/>
                  <a:gd name="connsiteY8" fmla="*/ 1091524 h 2299323"/>
                  <a:gd name="connsiteX9" fmla="*/ 1023367 w 1207568"/>
                  <a:gd name="connsiteY9" fmla="*/ 878674 h 2299323"/>
                  <a:gd name="connsiteX10" fmla="*/ 1047217 w 1207568"/>
                  <a:gd name="connsiteY10" fmla="*/ 714424 h 2299323"/>
                  <a:gd name="connsiteX11" fmla="*/ 1077367 w 1207568"/>
                  <a:gd name="connsiteY11" fmla="*/ 834123 h 2299323"/>
                  <a:gd name="connsiteX12" fmla="*/ 1114267 w 1207568"/>
                  <a:gd name="connsiteY12" fmla="*/ 763473 h 2299323"/>
                  <a:gd name="connsiteX13" fmla="*/ 1037767 w 1207568"/>
                  <a:gd name="connsiteY13" fmla="*/ 531273 h 2299323"/>
                  <a:gd name="connsiteX14" fmla="*/ 851017 w 1207568"/>
                  <a:gd name="connsiteY14" fmla="*/ 424174 h 2299323"/>
                  <a:gd name="connsiteX15" fmla="*/ 622417 w 1207568"/>
                  <a:gd name="connsiteY15" fmla="*/ 184323 h 2299323"/>
                  <a:gd name="connsiteX16" fmla="*/ 513967 w 1207568"/>
                  <a:gd name="connsiteY16" fmla="*/ 37623 h 2299323"/>
                  <a:gd name="connsiteX17" fmla="*/ 313717 w 1207568"/>
                  <a:gd name="connsiteY17" fmla="*/ 33123 h 2299323"/>
                  <a:gd name="connsiteX18" fmla="*/ 239017 w 1207568"/>
                  <a:gd name="connsiteY18" fmla="*/ 37173 h 2299323"/>
                  <a:gd name="connsiteX19" fmla="*/ 182317 w 1207568"/>
                  <a:gd name="connsiteY19" fmla="*/ 70923 h 2299323"/>
                  <a:gd name="connsiteX20" fmla="*/ 114367 w 1207568"/>
                  <a:gd name="connsiteY20" fmla="*/ 192423 h 2299323"/>
                  <a:gd name="connsiteX21" fmla="*/ 113917 w 1207568"/>
                  <a:gd name="connsiteY21" fmla="*/ 193773 h 2299323"/>
                  <a:gd name="connsiteX22" fmla="*/ 65317 w 1207568"/>
                  <a:gd name="connsiteY22" fmla="*/ 282423 h 2299323"/>
                  <a:gd name="connsiteX23" fmla="*/ 41917 w 1207568"/>
                  <a:gd name="connsiteY23" fmla="*/ 411573 h 2299323"/>
                  <a:gd name="connsiteX24" fmla="*/ 2767 w 1207568"/>
                  <a:gd name="connsiteY24" fmla="*/ 544324 h 2299323"/>
                  <a:gd name="connsiteX25" fmla="*/ 1867 w 1207568"/>
                  <a:gd name="connsiteY25" fmla="*/ 556924 h 2299323"/>
                  <a:gd name="connsiteX26" fmla="*/ 15817 w 1207568"/>
                  <a:gd name="connsiteY26" fmla="*/ 553773 h 2299323"/>
                  <a:gd name="connsiteX27" fmla="*/ 83767 w 1207568"/>
                  <a:gd name="connsiteY27" fmla="*/ 447573 h 2299323"/>
                  <a:gd name="connsiteX28" fmla="*/ 95467 w 1207568"/>
                  <a:gd name="connsiteY28" fmla="*/ 435873 h 2299323"/>
                  <a:gd name="connsiteX29" fmla="*/ 107167 w 1207568"/>
                  <a:gd name="connsiteY29" fmla="*/ 448023 h 2299323"/>
                  <a:gd name="connsiteX30" fmla="*/ 123367 w 1207568"/>
                  <a:gd name="connsiteY30" fmla="*/ 497973 h 2299323"/>
                  <a:gd name="connsiteX31" fmla="*/ 173767 w 1207568"/>
                  <a:gd name="connsiteY31" fmla="*/ 894873 h 2299323"/>
                  <a:gd name="connsiteX32" fmla="*/ 343867 w 1207568"/>
                  <a:gd name="connsiteY32" fmla="*/ 1233724 h 2299323"/>
                  <a:gd name="connsiteX33" fmla="*/ 228217 w 1207568"/>
                  <a:gd name="connsiteY33" fmla="*/ 1659424 h 2299323"/>
                  <a:gd name="connsiteX34" fmla="*/ 292117 w 1207568"/>
                  <a:gd name="connsiteY34" fmla="*/ 1826374 h 2299323"/>
                  <a:gd name="connsiteX35" fmla="*/ 419017 w 1207568"/>
                  <a:gd name="connsiteY35" fmla="*/ 1946073 h 2299323"/>
                  <a:gd name="connsiteX36" fmla="*/ 351517 w 1207568"/>
                  <a:gd name="connsiteY36" fmla="*/ 1845274 h 2299323"/>
                  <a:gd name="connsiteX37" fmla="*/ 307417 w 1207568"/>
                  <a:gd name="connsiteY37" fmla="*/ 1712974 h 2299323"/>
                  <a:gd name="connsiteX38" fmla="*/ 370867 w 1207568"/>
                  <a:gd name="connsiteY38" fmla="*/ 1428573 h 2299323"/>
                  <a:gd name="connsiteX39" fmla="*/ 417217 w 1207568"/>
                  <a:gd name="connsiteY39" fmla="*/ 1289974 h 2299323"/>
                  <a:gd name="connsiteX40" fmla="*/ 828517 w 1207568"/>
                  <a:gd name="connsiteY40" fmla="*/ 1469974 h 2299323"/>
                  <a:gd name="connsiteX41" fmla="*/ 1008067 w 1207568"/>
                  <a:gd name="connsiteY41" fmla="*/ 1794874 h 2299323"/>
                  <a:gd name="connsiteX42" fmla="*/ 1150717 w 1207568"/>
                  <a:gd name="connsiteY42" fmla="*/ 2087374 h 2299323"/>
                  <a:gd name="connsiteX43" fmla="*/ 1176367 w 1207568"/>
                  <a:gd name="connsiteY43" fmla="*/ 2196724 h 2299323"/>
                  <a:gd name="connsiteX44" fmla="*/ 1170967 w 1207568"/>
                  <a:gd name="connsiteY44" fmla="*/ 2299324 h 2299323"/>
                  <a:gd name="connsiteX45" fmla="*/ 1196617 w 1207568"/>
                  <a:gd name="connsiteY45" fmla="*/ 2076124 h 2299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207568" h="2299323">
                    <a:moveTo>
                      <a:pt x="1196617" y="2076124"/>
                    </a:moveTo>
                    <a:cubicBezTo>
                      <a:pt x="1157017" y="1928974"/>
                      <a:pt x="1100767" y="1788573"/>
                      <a:pt x="1035517" y="1650874"/>
                    </a:cubicBezTo>
                    <a:cubicBezTo>
                      <a:pt x="1001767" y="1579323"/>
                      <a:pt x="969817" y="1506424"/>
                      <a:pt x="949567" y="1429474"/>
                    </a:cubicBezTo>
                    <a:cubicBezTo>
                      <a:pt x="931117" y="1357924"/>
                      <a:pt x="920317" y="1285924"/>
                      <a:pt x="938767" y="1213024"/>
                    </a:cubicBezTo>
                    <a:cubicBezTo>
                      <a:pt x="952267" y="1159024"/>
                      <a:pt x="990967" y="1144624"/>
                      <a:pt x="1037317" y="1175224"/>
                    </a:cubicBezTo>
                    <a:cubicBezTo>
                      <a:pt x="1060717" y="1190974"/>
                      <a:pt x="1079617" y="1211224"/>
                      <a:pt x="1096267" y="1232823"/>
                    </a:cubicBezTo>
                    <a:cubicBezTo>
                      <a:pt x="1130017" y="1276024"/>
                      <a:pt x="1152517" y="1325974"/>
                      <a:pt x="1179967" y="1373224"/>
                    </a:cubicBezTo>
                    <a:cubicBezTo>
                      <a:pt x="1184017" y="1379974"/>
                      <a:pt x="1184917" y="1385374"/>
                      <a:pt x="1193017" y="1385374"/>
                    </a:cubicBezTo>
                    <a:cubicBezTo>
                      <a:pt x="1212367" y="1291323"/>
                      <a:pt x="1139467" y="1172524"/>
                      <a:pt x="1099417" y="1091524"/>
                    </a:cubicBezTo>
                    <a:cubicBezTo>
                      <a:pt x="1066117" y="1024023"/>
                      <a:pt x="1033717" y="953823"/>
                      <a:pt x="1023367" y="878674"/>
                    </a:cubicBezTo>
                    <a:cubicBezTo>
                      <a:pt x="1018867" y="846273"/>
                      <a:pt x="1006267" y="732873"/>
                      <a:pt x="1047217" y="714424"/>
                    </a:cubicBezTo>
                    <a:cubicBezTo>
                      <a:pt x="1088617" y="695523"/>
                      <a:pt x="1078717" y="812523"/>
                      <a:pt x="1077367" y="834123"/>
                    </a:cubicBezTo>
                    <a:cubicBezTo>
                      <a:pt x="1098967" y="817023"/>
                      <a:pt x="1106617" y="788674"/>
                      <a:pt x="1114267" y="763473"/>
                    </a:cubicBezTo>
                    <a:cubicBezTo>
                      <a:pt x="1140367" y="677523"/>
                      <a:pt x="1109767" y="584824"/>
                      <a:pt x="1037767" y="531273"/>
                    </a:cubicBezTo>
                    <a:cubicBezTo>
                      <a:pt x="979717" y="488073"/>
                      <a:pt x="915367" y="456123"/>
                      <a:pt x="851017" y="424174"/>
                    </a:cubicBezTo>
                    <a:cubicBezTo>
                      <a:pt x="751567" y="375123"/>
                      <a:pt x="675067" y="279273"/>
                      <a:pt x="622417" y="184323"/>
                    </a:cubicBezTo>
                    <a:cubicBezTo>
                      <a:pt x="592717" y="130773"/>
                      <a:pt x="562567" y="75423"/>
                      <a:pt x="513967" y="37623"/>
                    </a:cubicBezTo>
                    <a:cubicBezTo>
                      <a:pt x="462217" y="-2877"/>
                      <a:pt x="364567" y="-19527"/>
                      <a:pt x="313717" y="33123"/>
                    </a:cubicBezTo>
                    <a:cubicBezTo>
                      <a:pt x="288967" y="34923"/>
                      <a:pt x="264217" y="35823"/>
                      <a:pt x="239017" y="37173"/>
                    </a:cubicBezTo>
                    <a:cubicBezTo>
                      <a:pt x="214267" y="38523"/>
                      <a:pt x="198067" y="52023"/>
                      <a:pt x="182317" y="70923"/>
                    </a:cubicBezTo>
                    <a:cubicBezTo>
                      <a:pt x="152167" y="107373"/>
                      <a:pt x="129667" y="148323"/>
                      <a:pt x="114367" y="192423"/>
                    </a:cubicBezTo>
                    <a:cubicBezTo>
                      <a:pt x="114367" y="192873"/>
                      <a:pt x="113917" y="193323"/>
                      <a:pt x="113917" y="193773"/>
                    </a:cubicBezTo>
                    <a:cubicBezTo>
                      <a:pt x="88717" y="218523"/>
                      <a:pt x="75667" y="249573"/>
                      <a:pt x="65317" y="282423"/>
                    </a:cubicBezTo>
                    <a:cubicBezTo>
                      <a:pt x="51817" y="324273"/>
                      <a:pt x="48217" y="368373"/>
                      <a:pt x="41917" y="411573"/>
                    </a:cubicBezTo>
                    <a:cubicBezTo>
                      <a:pt x="35167" y="457473"/>
                      <a:pt x="18517" y="500674"/>
                      <a:pt x="2767" y="544324"/>
                    </a:cubicBezTo>
                    <a:cubicBezTo>
                      <a:pt x="1417" y="547924"/>
                      <a:pt x="-2183" y="553324"/>
                      <a:pt x="1867" y="556924"/>
                    </a:cubicBezTo>
                    <a:cubicBezTo>
                      <a:pt x="7267" y="561424"/>
                      <a:pt x="12217" y="556473"/>
                      <a:pt x="15817" y="553773"/>
                    </a:cubicBezTo>
                    <a:cubicBezTo>
                      <a:pt x="33367" y="538473"/>
                      <a:pt x="75667" y="465123"/>
                      <a:pt x="83767" y="447573"/>
                    </a:cubicBezTo>
                    <a:cubicBezTo>
                      <a:pt x="86017" y="442623"/>
                      <a:pt x="87817" y="435424"/>
                      <a:pt x="95467" y="435873"/>
                    </a:cubicBezTo>
                    <a:cubicBezTo>
                      <a:pt x="102667" y="436323"/>
                      <a:pt x="104917" y="442623"/>
                      <a:pt x="107167" y="448023"/>
                    </a:cubicBezTo>
                    <a:cubicBezTo>
                      <a:pt x="113017" y="461523"/>
                      <a:pt x="125167" y="494373"/>
                      <a:pt x="123367" y="497973"/>
                    </a:cubicBezTo>
                    <a:cubicBezTo>
                      <a:pt x="160717" y="628023"/>
                      <a:pt x="118867" y="767523"/>
                      <a:pt x="173767" y="894873"/>
                    </a:cubicBezTo>
                    <a:cubicBezTo>
                      <a:pt x="223267" y="1009624"/>
                      <a:pt x="358267" y="1096024"/>
                      <a:pt x="343867" y="1233724"/>
                    </a:cubicBezTo>
                    <a:cubicBezTo>
                      <a:pt x="328567" y="1381323"/>
                      <a:pt x="224167" y="1509124"/>
                      <a:pt x="228217" y="1659424"/>
                    </a:cubicBezTo>
                    <a:cubicBezTo>
                      <a:pt x="230017" y="1720174"/>
                      <a:pt x="253867" y="1779573"/>
                      <a:pt x="292117" y="1826374"/>
                    </a:cubicBezTo>
                    <a:cubicBezTo>
                      <a:pt x="313717" y="1852924"/>
                      <a:pt x="372217" y="1933924"/>
                      <a:pt x="419017" y="1946073"/>
                    </a:cubicBezTo>
                    <a:cubicBezTo>
                      <a:pt x="407317" y="1922674"/>
                      <a:pt x="370417" y="1880823"/>
                      <a:pt x="351517" y="1845274"/>
                    </a:cubicBezTo>
                    <a:cubicBezTo>
                      <a:pt x="330817" y="1806124"/>
                      <a:pt x="313267" y="1757073"/>
                      <a:pt x="307417" y="1712974"/>
                    </a:cubicBezTo>
                    <a:cubicBezTo>
                      <a:pt x="293467" y="1602724"/>
                      <a:pt x="334417" y="1526224"/>
                      <a:pt x="370867" y="1428573"/>
                    </a:cubicBezTo>
                    <a:cubicBezTo>
                      <a:pt x="387967" y="1382224"/>
                      <a:pt x="405067" y="1336774"/>
                      <a:pt x="417217" y="1289974"/>
                    </a:cubicBezTo>
                    <a:cubicBezTo>
                      <a:pt x="431167" y="1301224"/>
                      <a:pt x="828967" y="1472224"/>
                      <a:pt x="828517" y="1469974"/>
                    </a:cubicBezTo>
                    <a:cubicBezTo>
                      <a:pt x="890167" y="1570323"/>
                      <a:pt x="954517" y="1691374"/>
                      <a:pt x="1008067" y="1794874"/>
                    </a:cubicBezTo>
                    <a:cubicBezTo>
                      <a:pt x="1058467" y="1892073"/>
                      <a:pt x="1123717" y="1980724"/>
                      <a:pt x="1150717" y="2087374"/>
                    </a:cubicBezTo>
                    <a:cubicBezTo>
                      <a:pt x="1159717" y="2122923"/>
                      <a:pt x="1173217" y="2159824"/>
                      <a:pt x="1176367" y="2196724"/>
                    </a:cubicBezTo>
                    <a:cubicBezTo>
                      <a:pt x="1177717" y="2215173"/>
                      <a:pt x="1169617" y="2245324"/>
                      <a:pt x="1170967" y="2299324"/>
                    </a:cubicBezTo>
                    <a:cubicBezTo>
                      <a:pt x="1211017" y="2234074"/>
                      <a:pt x="1215967" y="2149024"/>
                      <a:pt x="1196617" y="2076124"/>
                    </a:cubicBezTo>
                    <a:close/>
                  </a:path>
                </a:pathLst>
              </a:custGeom>
              <a:solidFill>
                <a:srgbClr val="A06A49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42">
                <a:extLst>
                  <a:ext uri="{FF2B5EF4-FFF2-40B4-BE49-F238E27FC236}">
                    <a16:creationId xmlns:a16="http://schemas.microsoft.com/office/drawing/2014/main" id="{C1FC722C-5B35-4323-9A7F-0E3F7FBA95F2}"/>
                  </a:ext>
                </a:extLst>
              </p:cNvPr>
              <p:cNvSpPr/>
              <p:nvPr/>
            </p:nvSpPr>
            <p:spPr>
              <a:xfrm>
                <a:off x="1341544" y="2459929"/>
                <a:ext cx="971895" cy="1317055"/>
              </a:xfrm>
              <a:custGeom>
                <a:avLst/>
                <a:gdLst>
                  <a:gd name="connsiteX0" fmla="*/ 14103 w 768315"/>
                  <a:gd name="connsiteY0" fmla="*/ 166709 h 1041175"/>
                  <a:gd name="connsiteX1" fmla="*/ 82053 w 768315"/>
                  <a:gd name="connsiteY1" fmla="*/ 45209 h 1041175"/>
                  <a:gd name="connsiteX2" fmla="*/ 138753 w 768315"/>
                  <a:gd name="connsiteY2" fmla="*/ 11459 h 1041175"/>
                  <a:gd name="connsiteX3" fmla="*/ 233703 w 768315"/>
                  <a:gd name="connsiteY3" fmla="*/ 5609 h 1041175"/>
                  <a:gd name="connsiteX4" fmla="*/ 312903 w 768315"/>
                  <a:gd name="connsiteY4" fmla="*/ 2909 h 1041175"/>
                  <a:gd name="connsiteX5" fmla="*/ 494253 w 768315"/>
                  <a:gd name="connsiteY5" fmla="*/ 199559 h 1041175"/>
                  <a:gd name="connsiteX6" fmla="*/ 589653 w 768315"/>
                  <a:gd name="connsiteY6" fmla="*/ 305759 h 1041175"/>
                  <a:gd name="connsiteX7" fmla="*/ 644553 w 768315"/>
                  <a:gd name="connsiteY7" fmla="*/ 344009 h 1041175"/>
                  <a:gd name="connsiteX8" fmla="*/ 702153 w 768315"/>
                  <a:gd name="connsiteY8" fmla="*/ 867809 h 1041175"/>
                  <a:gd name="connsiteX9" fmla="*/ 449703 w 768315"/>
                  <a:gd name="connsiteY9" fmla="*/ 1041059 h 1041175"/>
                  <a:gd name="connsiteX10" fmla="*/ 337653 w 768315"/>
                  <a:gd name="connsiteY10" fmla="*/ 1003259 h 1041175"/>
                  <a:gd name="connsiteX11" fmla="*/ 98703 w 768315"/>
                  <a:gd name="connsiteY11" fmla="*/ 746759 h 1041175"/>
                  <a:gd name="connsiteX12" fmla="*/ 46953 w 768315"/>
                  <a:gd name="connsiteY12" fmla="*/ 537509 h 1041175"/>
                  <a:gd name="connsiteX13" fmla="*/ 13203 w 768315"/>
                  <a:gd name="connsiteY13" fmla="*/ 352109 h 1041175"/>
                  <a:gd name="connsiteX14" fmla="*/ 8703 w 768315"/>
                  <a:gd name="connsiteY14" fmla="*/ 182459 h 1041175"/>
                  <a:gd name="connsiteX15" fmla="*/ 14103 w 768315"/>
                  <a:gd name="connsiteY15" fmla="*/ 166709 h 104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315" h="1041175">
                    <a:moveTo>
                      <a:pt x="14103" y="166709"/>
                    </a:moveTo>
                    <a:cubicBezTo>
                      <a:pt x="29853" y="122609"/>
                      <a:pt x="51903" y="81209"/>
                      <a:pt x="82053" y="45209"/>
                    </a:cubicBezTo>
                    <a:cubicBezTo>
                      <a:pt x="97803" y="26309"/>
                      <a:pt x="114003" y="12809"/>
                      <a:pt x="138753" y="11459"/>
                    </a:cubicBezTo>
                    <a:cubicBezTo>
                      <a:pt x="170703" y="10109"/>
                      <a:pt x="202203" y="8759"/>
                      <a:pt x="233703" y="5609"/>
                    </a:cubicBezTo>
                    <a:cubicBezTo>
                      <a:pt x="259353" y="2909"/>
                      <a:pt x="287703" y="-3841"/>
                      <a:pt x="312903" y="2909"/>
                    </a:cubicBezTo>
                    <a:cubicBezTo>
                      <a:pt x="397953" y="26759"/>
                      <a:pt x="446103" y="133409"/>
                      <a:pt x="494253" y="199559"/>
                    </a:cubicBezTo>
                    <a:cubicBezTo>
                      <a:pt x="522153" y="238259"/>
                      <a:pt x="552753" y="275609"/>
                      <a:pt x="589653" y="305759"/>
                    </a:cubicBezTo>
                    <a:cubicBezTo>
                      <a:pt x="606753" y="319709"/>
                      <a:pt x="628803" y="329159"/>
                      <a:pt x="644553" y="344009"/>
                    </a:cubicBezTo>
                    <a:cubicBezTo>
                      <a:pt x="784953" y="478559"/>
                      <a:pt x="808353" y="705359"/>
                      <a:pt x="702153" y="867809"/>
                    </a:cubicBezTo>
                    <a:cubicBezTo>
                      <a:pt x="650403" y="947459"/>
                      <a:pt x="549153" y="1036559"/>
                      <a:pt x="449703" y="1041059"/>
                    </a:cubicBezTo>
                    <a:cubicBezTo>
                      <a:pt x="407853" y="1042859"/>
                      <a:pt x="373653" y="1023509"/>
                      <a:pt x="337653" y="1003259"/>
                    </a:cubicBezTo>
                    <a:cubicBezTo>
                      <a:pt x="231453" y="943859"/>
                      <a:pt x="142803" y="861959"/>
                      <a:pt x="98703" y="746759"/>
                    </a:cubicBezTo>
                    <a:cubicBezTo>
                      <a:pt x="73053" y="679709"/>
                      <a:pt x="60003" y="608609"/>
                      <a:pt x="46953" y="537509"/>
                    </a:cubicBezTo>
                    <a:cubicBezTo>
                      <a:pt x="35703" y="475859"/>
                      <a:pt x="24453" y="413759"/>
                      <a:pt x="13203" y="352109"/>
                    </a:cubicBezTo>
                    <a:cubicBezTo>
                      <a:pt x="3303" y="297659"/>
                      <a:pt x="-8397" y="236909"/>
                      <a:pt x="8703" y="182459"/>
                    </a:cubicBezTo>
                    <a:cubicBezTo>
                      <a:pt x="10503" y="177509"/>
                      <a:pt x="12303" y="172109"/>
                      <a:pt x="14103" y="166709"/>
                    </a:cubicBezTo>
                    <a:close/>
                  </a:path>
                </a:pathLst>
              </a:custGeom>
              <a:solidFill>
                <a:srgbClr val="F9D6BA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143">
                <a:extLst>
                  <a:ext uri="{FF2B5EF4-FFF2-40B4-BE49-F238E27FC236}">
                    <a16:creationId xmlns:a16="http://schemas.microsoft.com/office/drawing/2014/main" id="{AAABE40F-0A4E-491D-90C7-C0571497B680}"/>
                  </a:ext>
                </a:extLst>
              </p:cNvPr>
              <p:cNvSpPr/>
              <p:nvPr/>
            </p:nvSpPr>
            <p:spPr>
              <a:xfrm>
                <a:off x="1598462" y="2911028"/>
                <a:ext cx="741437" cy="1864734"/>
              </a:xfrm>
              <a:custGeom>
                <a:avLst/>
                <a:gdLst>
                  <a:gd name="connsiteX0" fmla="*/ 525150 w 586130"/>
                  <a:gd name="connsiteY0" fmla="*/ 1090350 h 1474133"/>
                  <a:gd name="connsiteX1" fmla="*/ 455400 w 586130"/>
                  <a:gd name="connsiteY1" fmla="*/ 1223550 h 1474133"/>
                  <a:gd name="connsiteX2" fmla="*/ 380700 w 586130"/>
                  <a:gd name="connsiteY2" fmla="*/ 1473300 h 1474133"/>
                  <a:gd name="connsiteX3" fmla="*/ 360000 w 586130"/>
                  <a:gd name="connsiteY3" fmla="*/ 1459350 h 1474133"/>
                  <a:gd name="connsiteX4" fmla="*/ 252900 w 586130"/>
                  <a:gd name="connsiteY4" fmla="*/ 1296000 h 1474133"/>
                  <a:gd name="connsiteX5" fmla="*/ 213750 w 586130"/>
                  <a:gd name="connsiteY5" fmla="*/ 1056600 h 1474133"/>
                  <a:gd name="connsiteX6" fmla="*/ 149850 w 586130"/>
                  <a:gd name="connsiteY6" fmla="*/ 948150 h 1474133"/>
                  <a:gd name="connsiteX7" fmla="*/ 108900 w 586130"/>
                  <a:gd name="connsiteY7" fmla="*/ 904050 h 1474133"/>
                  <a:gd name="connsiteX8" fmla="*/ 130500 w 586130"/>
                  <a:gd name="connsiteY8" fmla="*/ 818100 h 1474133"/>
                  <a:gd name="connsiteX9" fmla="*/ 130500 w 586130"/>
                  <a:gd name="connsiteY9" fmla="*/ 750600 h 1474133"/>
                  <a:gd name="connsiteX10" fmla="*/ 52200 w 586130"/>
                  <a:gd name="connsiteY10" fmla="*/ 607500 h 1474133"/>
                  <a:gd name="connsiteX11" fmla="*/ 0 w 586130"/>
                  <a:gd name="connsiteY11" fmla="*/ 543600 h 1474133"/>
                  <a:gd name="connsiteX12" fmla="*/ 140400 w 586130"/>
                  <a:gd name="connsiteY12" fmla="*/ 648900 h 1474133"/>
                  <a:gd name="connsiteX13" fmla="*/ 366300 w 586130"/>
                  <a:gd name="connsiteY13" fmla="*/ 634050 h 1474133"/>
                  <a:gd name="connsiteX14" fmla="*/ 504000 w 586130"/>
                  <a:gd name="connsiteY14" fmla="*/ 496800 h 1474133"/>
                  <a:gd name="connsiteX15" fmla="*/ 552600 w 586130"/>
                  <a:gd name="connsiteY15" fmla="*/ 360900 h 1474133"/>
                  <a:gd name="connsiteX16" fmla="*/ 544950 w 586130"/>
                  <a:gd name="connsiteY16" fmla="*/ 167400 h 1474133"/>
                  <a:gd name="connsiteX17" fmla="*/ 482400 w 586130"/>
                  <a:gd name="connsiteY17" fmla="*/ 49050 h 1474133"/>
                  <a:gd name="connsiteX18" fmla="*/ 445500 w 586130"/>
                  <a:gd name="connsiteY18" fmla="*/ 0 h 1474133"/>
                  <a:gd name="connsiteX19" fmla="*/ 546750 w 586130"/>
                  <a:gd name="connsiteY19" fmla="*/ 54450 h 1474133"/>
                  <a:gd name="connsiteX20" fmla="*/ 584100 w 586130"/>
                  <a:gd name="connsiteY20" fmla="*/ 154800 h 1474133"/>
                  <a:gd name="connsiteX21" fmla="*/ 582300 w 586130"/>
                  <a:gd name="connsiteY21" fmla="*/ 285300 h 1474133"/>
                  <a:gd name="connsiteX22" fmla="*/ 555750 w 586130"/>
                  <a:gd name="connsiteY22" fmla="*/ 423450 h 1474133"/>
                  <a:gd name="connsiteX23" fmla="*/ 506250 w 586130"/>
                  <a:gd name="connsiteY23" fmla="*/ 556200 h 1474133"/>
                  <a:gd name="connsiteX24" fmla="*/ 473850 w 586130"/>
                  <a:gd name="connsiteY24" fmla="*/ 851400 h 1474133"/>
                  <a:gd name="connsiteX25" fmla="*/ 488250 w 586130"/>
                  <a:gd name="connsiteY25" fmla="*/ 980100 h 1474133"/>
                  <a:gd name="connsiteX26" fmla="*/ 525150 w 586130"/>
                  <a:gd name="connsiteY26" fmla="*/ 1090350 h 14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86130" h="1474133">
                    <a:moveTo>
                      <a:pt x="525150" y="1090350"/>
                    </a:moveTo>
                    <a:cubicBezTo>
                      <a:pt x="488700" y="1131300"/>
                      <a:pt x="474750" y="1173150"/>
                      <a:pt x="455400" y="1223550"/>
                    </a:cubicBezTo>
                    <a:cubicBezTo>
                      <a:pt x="426600" y="1296900"/>
                      <a:pt x="389700" y="1469700"/>
                      <a:pt x="380700" y="1473300"/>
                    </a:cubicBezTo>
                    <a:cubicBezTo>
                      <a:pt x="370350" y="1477350"/>
                      <a:pt x="364950" y="1465650"/>
                      <a:pt x="360000" y="1459350"/>
                    </a:cubicBezTo>
                    <a:cubicBezTo>
                      <a:pt x="319500" y="1407600"/>
                      <a:pt x="283950" y="1353600"/>
                      <a:pt x="252900" y="1296000"/>
                    </a:cubicBezTo>
                    <a:cubicBezTo>
                      <a:pt x="222750" y="1240200"/>
                      <a:pt x="225900" y="1098900"/>
                      <a:pt x="213750" y="1056600"/>
                    </a:cubicBezTo>
                    <a:cubicBezTo>
                      <a:pt x="202050" y="1015650"/>
                      <a:pt x="178200" y="979650"/>
                      <a:pt x="149850" y="948150"/>
                    </a:cubicBezTo>
                    <a:cubicBezTo>
                      <a:pt x="136350" y="933300"/>
                      <a:pt x="126000" y="915300"/>
                      <a:pt x="108900" y="904050"/>
                    </a:cubicBezTo>
                    <a:cubicBezTo>
                      <a:pt x="116100" y="875250"/>
                      <a:pt x="128250" y="847800"/>
                      <a:pt x="130500" y="818100"/>
                    </a:cubicBezTo>
                    <a:cubicBezTo>
                      <a:pt x="130050" y="795600"/>
                      <a:pt x="135450" y="777600"/>
                      <a:pt x="130500" y="750600"/>
                    </a:cubicBezTo>
                    <a:cubicBezTo>
                      <a:pt x="120600" y="693900"/>
                      <a:pt x="85950" y="651150"/>
                      <a:pt x="52200" y="607500"/>
                    </a:cubicBezTo>
                    <a:cubicBezTo>
                      <a:pt x="35550" y="585900"/>
                      <a:pt x="17550" y="564750"/>
                      <a:pt x="0" y="543600"/>
                    </a:cubicBezTo>
                    <a:cubicBezTo>
                      <a:pt x="37350" y="575100"/>
                      <a:pt x="102150" y="629100"/>
                      <a:pt x="140400" y="648900"/>
                    </a:cubicBezTo>
                    <a:cubicBezTo>
                      <a:pt x="214200" y="686700"/>
                      <a:pt x="296100" y="688050"/>
                      <a:pt x="366300" y="634050"/>
                    </a:cubicBezTo>
                    <a:cubicBezTo>
                      <a:pt x="418050" y="594450"/>
                      <a:pt x="464850" y="549000"/>
                      <a:pt x="504000" y="496800"/>
                    </a:cubicBezTo>
                    <a:cubicBezTo>
                      <a:pt x="534150" y="456300"/>
                      <a:pt x="545400" y="409050"/>
                      <a:pt x="552600" y="360900"/>
                    </a:cubicBezTo>
                    <a:cubicBezTo>
                      <a:pt x="562050" y="296100"/>
                      <a:pt x="562500" y="231300"/>
                      <a:pt x="544950" y="167400"/>
                    </a:cubicBezTo>
                    <a:cubicBezTo>
                      <a:pt x="531000" y="118350"/>
                      <a:pt x="516600" y="86400"/>
                      <a:pt x="482400" y="49050"/>
                    </a:cubicBezTo>
                    <a:cubicBezTo>
                      <a:pt x="472050" y="37350"/>
                      <a:pt x="464850" y="20250"/>
                      <a:pt x="445500" y="0"/>
                    </a:cubicBezTo>
                    <a:cubicBezTo>
                      <a:pt x="481950" y="13500"/>
                      <a:pt x="515700" y="31500"/>
                      <a:pt x="546750" y="54450"/>
                    </a:cubicBezTo>
                    <a:cubicBezTo>
                      <a:pt x="576450" y="76500"/>
                      <a:pt x="581850" y="120600"/>
                      <a:pt x="584100" y="154800"/>
                    </a:cubicBezTo>
                    <a:cubicBezTo>
                      <a:pt x="587250" y="198450"/>
                      <a:pt x="586800" y="242100"/>
                      <a:pt x="582300" y="285300"/>
                    </a:cubicBezTo>
                    <a:cubicBezTo>
                      <a:pt x="577800" y="332100"/>
                      <a:pt x="568800" y="378450"/>
                      <a:pt x="555750" y="423450"/>
                    </a:cubicBezTo>
                    <a:cubicBezTo>
                      <a:pt x="542250" y="469350"/>
                      <a:pt x="521550" y="511650"/>
                      <a:pt x="506250" y="556200"/>
                    </a:cubicBezTo>
                    <a:cubicBezTo>
                      <a:pt x="472500" y="655650"/>
                      <a:pt x="478350" y="747450"/>
                      <a:pt x="473850" y="851400"/>
                    </a:cubicBezTo>
                    <a:cubicBezTo>
                      <a:pt x="477450" y="891450"/>
                      <a:pt x="479250" y="940950"/>
                      <a:pt x="488250" y="980100"/>
                    </a:cubicBezTo>
                    <a:cubicBezTo>
                      <a:pt x="498600" y="1023300"/>
                      <a:pt x="517950" y="1067400"/>
                      <a:pt x="525150" y="1090350"/>
                    </a:cubicBezTo>
                    <a:close/>
                  </a:path>
                </a:pathLst>
              </a:custGeom>
              <a:solidFill>
                <a:srgbClr val="E2C2A7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144">
                <a:extLst>
                  <a:ext uri="{FF2B5EF4-FFF2-40B4-BE49-F238E27FC236}">
                    <a16:creationId xmlns:a16="http://schemas.microsoft.com/office/drawing/2014/main" id="{9F004AFD-6468-4182-8BDE-449A3A80CB28}"/>
                  </a:ext>
                </a:extLst>
              </p:cNvPr>
              <p:cNvSpPr/>
              <p:nvPr/>
            </p:nvSpPr>
            <p:spPr>
              <a:xfrm>
                <a:off x="623400" y="5802459"/>
                <a:ext cx="1699636" cy="653834"/>
              </a:xfrm>
              <a:custGeom>
                <a:avLst/>
                <a:gdLst>
                  <a:gd name="connsiteX0" fmla="*/ 1338270 w 1343618"/>
                  <a:gd name="connsiteY0" fmla="*/ 174828 h 516877"/>
                  <a:gd name="connsiteX1" fmla="*/ 1263120 w 1343618"/>
                  <a:gd name="connsiteY1" fmla="*/ 58728 h 516877"/>
                  <a:gd name="connsiteX2" fmla="*/ 1194270 w 1343618"/>
                  <a:gd name="connsiteY2" fmla="*/ 6078 h 516877"/>
                  <a:gd name="connsiteX3" fmla="*/ 1045320 w 1343618"/>
                  <a:gd name="connsiteY3" fmla="*/ 29028 h 516877"/>
                  <a:gd name="connsiteX4" fmla="*/ 874320 w 1343618"/>
                  <a:gd name="connsiteY4" fmla="*/ 73128 h 516877"/>
                  <a:gd name="connsiteX5" fmla="*/ 830670 w 1343618"/>
                  <a:gd name="connsiteY5" fmla="*/ 85728 h 516877"/>
                  <a:gd name="connsiteX6" fmla="*/ 815820 w 1343618"/>
                  <a:gd name="connsiteY6" fmla="*/ 90678 h 516877"/>
                  <a:gd name="connsiteX7" fmla="*/ 794220 w 1343618"/>
                  <a:gd name="connsiteY7" fmla="*/ 96978 h 516877"/>
                  <a:gd name="connsiteX8" fmla="*/ 744270 w 1343618"/>
                  <a:gd name="connsiteY8" fmla="*/ 119928 h 516877"/>
                  <a:gd name="connsiteX9" fmla="*/ 699270 w 1343618"/>
                  <a:gd name="connsiteY9" fmla="*/ 151428 h 516877"/>
                  <a:gd name="connsiteX10" fmla="*/ 662370 w 1343618"/>
                  <a:gd name="connsiteY10" fmla="*/ 184728 h 516877"/>
                  <a:gd name="connsiteX11" fmla="*/ 628620 w 1343618"/>
                  <a:gd name="connsiteY11" fmla="*/ 233778 h 516877"/>
                  <a:gd name="connsiteX12" fmla="*/ 626370 w 1343618"/>
                  <a:gd name="connsiteY12" fmla="*/ 234678 h 516877"/>
                  <a:gd name="connsiteX13" fmla="*/ 624570 w 1343618"/>
                  <a:gd name="connsiteY13" fmla="*/ 234228 h 516877"/>
                  <a:gd name="connsiteX14" fmla="*/ 637170 w 1343618"/>
                  <a:gd name="connsiteY14" fmla="*/ 201378 h 516877"/>
                  <a:gd name="connsiteX15" fmla="*/ 676320 w 1343618"/>
                  <a:gd name="connsiteY15" fmla="*/ 132078 h 516877"/>
                  <a:gd name="connsiteX16" fmla="*/ 676320 w 1343618"/>
                  <a:gd name="connsiteY16" fmla="*/ 125328 h 516877"/>
                  <a:gd name="connsiteX17" fmla="*/ 629970 w 1343618"/>
                  <a:gd name="connsiteY17" fmla="*/ 70428 h 516877"/>
                  <a:gd name="connsiteX18" fmla="*/ 548070 w 1343618"/>
                  <a:gd name="connsiteY18" fmla="*/ 33528 h 516877"/>
                  <a:gd name="connsiteX19" fmla="*/ 529170 w 1343618"/>
                  <a:gd name="connsiteY19" fmla="*/ 26778 h 516877"/>
                  <a:gd name="connsiteX20" fmla="*/ 476070 w 1343618"/>
                  <a:gd name="connsiteY20" fmla="*/ 15078 h 516877"/>
                  <a:gd name="connsiteX21" fmla="*/ 443670 w 1343618"/>
                  <a:gd name="connsiteY21" fmla="*/ 15528 h 516877"/>
                  <a:gd name="connsiteX22" fmla="*/ 388320 w 1343618"/>
                  <a:gd name="connsiteY22" fmla="*/ 35778 h 516877"/>
                  <a:gd name="connsiteX23" fmla="*/ 375270 w 1343618"/>
                  <a:gd name="connsiteY23" fmla="*/ 45228 h 516877"/>
                  <a:gd name="connsiteX24" fmla="*/ 378420 w 1343618"/>
                  <a:gd name="connsiteY24" fmla="*/ 68178 h 516877"/>
                  <a:gd name="connsiteX25" fmla="*/ 353670 w 1343618"/>
                  <a:gd name="connsiteY25" fmla="*/ 59628 h 516877"/>
                  <a:gd name="connsiteX26" fmla="*/ 306420 w 1343618"/>
                  <a:gd name="connsiteY26" fmla="*/ 43428 h 516877"/>
                  <a:gd name="connsiteX27" fmla="*/ 255120 w 1343618"/>
                  <a:gd name="connsiteY27" fmla="*/ 46578 h 516877"/>
                  <a:gd name="connsiteX28" fmla="*/ 191220 w 1343618"/>
                  <a:gd name="connsiteY28" fmla="*/ 96078 h 516877"/>
                  <a:gd name="connsiteX29" fmla="*/ 97170 w 1343618"/>
                  <a:gd name="connsiteY29" fmla="*/ 204528 h 516877"/>
                  <a:gd name="connsiteX30" fmla="*/ 11220 w 1343618"/>
                  <a:gd name="connsiteY30" fmla="*/ 337728 h 516877"/>
                  <a:gd name="connsiteX31" fmla="*/ 19320 w 1343618"/>
                  <a:gd name="connsiteY31" fmla="*/ 503778 h 516877"/>
                  <a:gd name="connsiteX32" fmla="*/ 92220 w 1343618"/>
                  <a:gd name="connsiteY32" fmla="*/ 512328 h 516877"/>
                  <a:gd name="connsiteX33" fmla="*/ 192570 w 1343618"/>
                  <a:gd name="connsiteY33" fmla="*/ 506928 h 516877"/>
                  <a:gd name="connsiteX34" fmla="*/ 437820 w 1343618"/>
                  <a:gd name="connsiteY34" fmla="*/ 487128 h 516877"/>
                  <a:gd name="connsiteX35" fmla="*/ 517020 w 1343618"/>
                  <a:gd name="connsiteY35" fmla="*/ 397128 h 516877"/>
                  <a:gd name="connsiteX36" fmla="*/ 534570 w 1343618"/>
                  <a:gd name="connsiteY36" fmla="*/ 379128 h 516877"/>
                  <a:gd name="connsiteX37" fmla="*/ 539070 w 1343618"/>
                  <a:gd name="connsiteY37" fmla="*/ 374178 h 516877"/>
                  <a:gd name="connsiteX38" fmla="*/ 571020 w 1343618"/>
                  <a:gd name="connsiteY38" fmla="*/ 389928 h 516877"/>
                  <a:gd name="connsiteX39" fmla="*/ 599370 w 1343618"/>
                  <a:gd name="connsiteY39" fmla="*/ 405678 h 516877"/>
                  <a:gd name="connsiteX40" fmla="*/ 661920 w 1343618"/>
                  <a:gd name="connsiteY40" fmla="*/ 403878 h 516877"/>
                  <a:gd name="connsiteX41" fmla="*/ 794220 w 1343618"/>
                  <a:gd name="connsiteY41" fmla="*/ 358878 h 516877"/>
                  <a:gd name="connsiteX42" fmla="*/ 818970 w 1343618"/>
                  <a:gd name="connsiteY42" fmla="*/ 360678 h 516877"/>
                  <a:gd name="connsiteX43" fmla="*/ 845070 w 1343618"/>
                  <a:gd name="connsiteY43" fmla="*/ 338628 h 516877"/>
                  <a:gd name="connsiteX44" fmla="*/ 903570 w 1343618"/>
                  <a:gd name="connsiteY44" fmla="*/ 301728 h 516877"/>
                  <a:gd name="connsiteX45" fmla="*/ 913470 w 1343618"/>
                  <a:gd name="connsiteY45" fmla="*/ 297228 h 516877"/>
                  <a:gd name="connsiteX46" fmla="*/ 1196070 w 1343618"/>
                  <a:gd name="connsiteY46" fmla="*/ 229728 h 516877"/>
                  <a:gd name="connsiteX47" fmla="*/ 1340070 w 1343618"/>
                  <a:gd name="connsiteY47" fmla="*/ 198228 h 516877"/>
                  <a:gd name="connsiteX48" fmla="*/ 1338270 w 1343618"/>
                  <a:gd name="connsiteY48" fmla="*/ 174828 h 51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343618" h="516877">
                    <a:moveTo>
                      <a:pt x="1338270" y="174828"/>
                    </a:moveTo>
                    <a:cubicBezTo>
                      <a:pt x="1319370" y="132078"/>
                      <a:pt x="1294170" y="93378"/>
                      <a:pt x="1263120" y="58728"/>
                    </a:cubicBezTo>
                    <a:cubicBezTo>
                      <a:pt x="1243770" y="37128"/>
                      <a:pt x="1221720" y="17778"/>
                      <a:pt x="1194270" y="6078"/>
                    </a:cubicBezTo>
                    <a:cubicBezTo>
                      <a:pt x="1151070" y="-12822"/>
                      <a:pt x="1087620" y="17328"/>
                      <a:pt x="1045320" y="29028"/>
                    </a:cubicBezTo>
                    <a:cubicBezTo>
                      <a:pt x="988620" y="44328"/>
                      <a:pt x="929670" y="55578"/>
                      <a:pt x="874320" y="73128"/>
                    </a:cubicBezTo>
                    <a:cubicBezTo>
                      <a:pt x="860370" y="79428"/>
                      <a:pt x="845070" y="80778"/>
                      <a:pt x="830670" y="85728"/>
                    </a:cubicBezTo>
                    <a:cubicBezTo>
                      <a:pt x="825720" y="87978"/>
                      <a:pt x="820770" y="89328"/>
                      <a:pt x="815820" y="90678"/>
                    </a:cubicBezTo>
                    <a:cubicBezTo>
                      <a:pt x="808620" y="92478"/>
                      <a:pt x="801420" y="94728"/>
                      <a:pt x="794220" y="96978"/>
                    </a:cubicBezTo>
                    <a:cubicBezTo>
                      <a:pt x="776670" y="102378"/>
                      <a:pt x="756870" y="105078"/>
                      <a:pt x="744270" y="119928"/>
                    </a:cubicBezTo>
                    <a:cubicBezTo>
                      <a:pt x="731670" y="134778"/>
                      <a:pt x="716370" y="143778"/>
                      <a:pt x="699270" y="151428"/>
                    </a:cubicBezTo>
                    <a:cubicBezTo>
                      <a:pt x="683070" y="158178"/>
                      <a:pt x="667770" y="167178"/>
                      <a:pt x="662370" y="184728"/>
                    </a:cubicBezTo>
                    <a:cubicBezTo>
                      <a:pt x="656520" y="204978"/>
                      <a:pt x="644370" y="220278"/>
                      <a:pt x="628620" y="233778"/>
                    </a:cubicBezTo>
                    <a:cubicBezTo>
                      <a:pt x="627720" y="234228"/>
                      <a:pt x="627270" y="234678"/>
                      <a:pt x="626370" y="234678"/>
                    </a:cubicBezTo>
                    <a:cubicBezTo>
                      <a:pt x="625920" y="234678"/>
                      <a:pt x="624570" y="234228"/>
                      <a:pt x="624570" y="234228"/>
                    </a:cubicBezTo>
                    <a:cubicBezTo>
                      <a:pt x="626370" y="222528"/>
                      <a:pt x="630420" y="211728"/>
                      <a:pt x="637170" y="201378"/>
                    </a:cubicBezTo>
                    <a:cubicBezTo>
                      <a:pt x="650220" y="178428"/>
                      <a:pt x="670020" y="159078"/>
                      <a:pt x="676320" y="132078"/>
                    </a:cubicBezTo>
                    <a:cubicBezTo>
                      <a:pt x="676770" y="129828"/>
                      <a:pt x="676320" y="127578"/>
                      <a:pt x="676320" y="125328"/>
                    </a:cubicBezTo>
                    <a:cubicBezTo>
                      <a:pt x="672270" y="97878"/>
                      <a:pt x="650670" y="83928"/>
                      <a:pt x="629970" y="70428"/>
                    </a:cubicBezTo>
                    <a:cubicBezTo>
                      <a:pt x="604770" y="54228"/>
                      <a:pt x="575520" y="45228"/>
                      <a:pt x="548070" y="33528"/>
                    </a:cubicBezTo>
                    <a:cubicBezTo>
                      <a:pt x="541770" y="31278"/>
                      <a:pt x="535470" y="29028"/>
                      <a:pt x="529170" y="26778"/>
                    </a:cubicBezTo>
                    <a:cubicBezTo>
                      <a:pt x="511620" y="21378"/>
                      <a:pt x="494970" y="13728"/>
                      <a:pt x="476070" y="15078"/>
                    </a:cubicBezTo>
                    <a:cubicBezTo>
                      <a:pt x="465270" y="18228"/>
                      <a:pt x="454470" y="18228"/>
                      <a:pt x="443670" y="15528"/>
                    </a:cubicBezTo>
                    <a:cubicBezTo>
                      <a:pt x="422520" y="15078"/>
                      <a:pt x="406320" y="28128"/>
                      <a:pt x="388320" y="35778"/>
                    </a:cubicBezTo>
                    <a:cubicBezTo>
                      <a:pt x="383370" y="38478"/>
                      <a:pt x="378870" y="40728"/>
                      <a:pt x="375270" y="45228"/>
                    </a:cubicBezTo>
                    <a:cubicBezTo>
                      <a:pt x="369420" y="53778"/>
                      <a:pt x="381120" y="60078"/>
                      <a:pt x="378420" y="68178"/>
                    </a:cubicBezTo>
                    <a:cubicBezTo>
                      <a:pt x="369420" y="68178"/>
                      <a:pt x="361770" y="63228"/>
                      <a:pt x="353670" y="59628"/>
                    </a:cubicBezTo>
                    <a:cubicBezTo>
                      <a:pt x="338370" y="52878"/>
                      <a:pt x="323970" y="43428"/>
                      <a:pt x="306420" y="43428"/>
                    </a:cubicBezTo>
                    <a:cubicBezTo>
                      <a:pt x="289770" y="47928"/>
                      <a:pt x="272220" y="45228"/>
                      <a:pt x="255120" y="46578"/>
                    </a:cubicBezTo>
                    <a:cubicBezTo>
                      <a:pt x="224970" y="51528"/>
                      <a:pt x="209220" y="75378"/>
                      <a:pt x="191220" y="96078"/>
                    </a:cubicBezTo>
                    <a:cubicBezTo>
                      <a:pt x="159270" y="132528"/>
                      <a:pt x="131820" y="170778"/>
                      <a:pt x="97170" y="204528"/>
                    </a:cubicBezTo>
                    <a:cubicBezTo>
                      <a:pt x="59820" y="240978"/>
                      <a:pt x="28770" y="288228"/>
                      <a:pt x="11220" y="337728"/>
                    </a:cubicBezTo>
                    <a:cubicBezTo>
                      <a:pt x="-5880" y="393978"/>
                      <a:pt x="-3630" y="449328"/>
                      <a:pt x="19320" y="503778"/>
                    </a:cubicBezTo>
                    <a:cubicBezTo>
                      <a:pt x="29220" y="525828"/>
                      <a:pt x="69720" y="513678"/>
                      <a:pt x="92220" y="512328"/>
                    </a:cubicBezTo>
                    <a:cubicBezTo>
                      <a:pt x="125520" y="510528"/>
                      <a:pt x="158820" y="508728"/>
                      <a:pt x="192570" y="506928"/>
                    </a:cubicBezTo>
                    <a:cubicBezTo>
                      <a:pt x="272670" y="506928"/>
                      <a:pt x="359520" y="503778"/>
                      <a:pt x="437820" y="487128"/>
                    </a:cubicBezTo>
                    <a:cubicBezTo>
                      <a:pt x="518820" y="469578"/>
                      <a:pt x="513870" y="460128"/>
                      <a:pt x="517020" y="397128"/>
                    </a:cubicBezTo>
                    <a:cubicBezTo>
                      <a:pt x="522870" y="391278"/>
                      <a:pt x="528720" y="384978"/>
                      <a:pt x="534570" y="379128"/>
                    </a:cubicBezTo>
                    <a:cubicBezTo>
                      <a:pt x="536370" y="377778"/>
                      <a:pt x="537720" y="375978"/>
                      <a:pt x="539070" y="374178"/>
                    </a:cubicBezTo>
                    <a:cubicBezTo>
                      <a:pt x="552570" y="372828"/>
                      <a:pt x="562920" y="377778"/>
                      <a:pt x="571020" y="389928"/>
                    </a:cubicBezTo>
                    <a:cubicBezTo>
                      <a:pt x="577320" y="399378"/>
                      <a:pt x="587220" y="405678"/>
                      <a:pt x="599370" y="405678"/>
                    </a:cubicBezTo>
                    <a:cubicBezTo>
                      <a:pt x="620070" y="406128"/>
                      <a:pt x="641220" y="404328"/>
                      <a:pt x="661920" y="403878"/>
                    </a:cubicBezTo>
                    <a:cubicBezTo>
                      <a:pt x="710520" y="402528"/>
                      <a:pt x="748770" y="368328"/>
                      <a:pt x="794220" y="358878"/>
                    </a:cubicBezTo>
                    <a:cubicBezTo>
                      <a:pt x="800970" y="361128"/>
                      <a:pt x="809070" y="361578"/>
                      <a:pt x="818970" y="360678"/>
                    </a:cubicBezTo>
                    <a:cubicBezTo>
                      <a:pt x="829320" y="355728"/>
                      <a:pt x="838770" y="348528"/>
                      <a:pt x="845070" y="338628"/>
                    </a:cubicBezTo>
                    <a:cubicBezTo>
                      <a:pt x="864420" y="326478"/>
                      <a:pt x="880170" y="307578"/>
                      <a:pt x="903570" y="301728"/>
                    </a:cubicBezTo>
                    <a:cubicBezTo>
                      <a:pt x="906720" y="300378"/>
                      <a:pt x="909870" y="298128"/>
                      <a:pt x="913470" y="297228"/>
                    </a:cubicBezTo>
                    <a:cubicBezTo>
                      <a:pt x="1006620" y="270678"/>
                      <a:pt x="1101570" y="251778"/>
                      <a:pt x="1196070" y="229728"/>
                    </a:cubicBezTo>
                    <a:cubicBezTo>
                      <a:pt x="1243770" y="218478"/>
                      <a:pt x="1291470" y="206328"/>
                      <a:pt x="1340070" y="198228"/>
                    </a:cubicBezTo>
                    <a:cubicBezTo>
                      <a:pt x="1347270" y="191028"/>
                      <a:pt x="1341870" y="182478"/>
                      <a:pt x="1338270" y="174828"/>
                    </a:cubicBezTo>
                    <a:close/>
                  </a:path>
                </a:pathLst>
              </a:custGeom>
              <a:solidFill>
                <a:srgbClr val="F9D6BA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" name="Graphic 2">
                <a:extLst>
                  <a:ext uri="{FF2B5EF4-FFF2-40B4-BE49-F238E27FC236}">
                    <a16:creationId xmlns:a16="http://schemas.microsoft.com/office/drawing/2014/main" id="{FC93B116-40F0-47F1-9DE4-84BE2A182EFF}"/>
                  </a:ext>
                </a:extLst>
              </p:cNvPr>
              <p:cNvGrpSpPr/>
              <p:nvPr/>
            </p:nvGrpSpPr>
            <p:grpSpPr>
              <a:xfrm>
                <a:off x="622274" y="5802176"/>
                <a:ext cx="1700616" cy="654400"/>
                <a:chOff x="405553" y="3082808"/>
                <a:chExt cx="1344393" cy="517325"/>
              </a:xfrm>
              <a:solidFill>
                <a:srgbClr val="E2C2A7"/>
              </a:solidFill>
            </p:grpSpPr>
            <p:sp>
              <p:nvSpPr>
                <p:cNvPr id="27" name="Freeform: Shape 147">
                  <a:extLst>
                    <a:ext uri="{FF2B5EF4-FFF2-40B4-BE49-F238E27FC236}">
                      <a16:creationId xmlns:a16="http://schemas.microsoft.com/office/drawing/2014/main" id="{6C848313-2706-4326-88D5-22EB39D1998C}"/>
                    </a:ext>
                  </a:extLst>
                </p:cNvPr>
                <p:cNvSpPr/>
                <p:nvPr/>
              </p:nvSpPr>
              <p:spPr>
                <a:xfrm>
                  <a:off x="405553" y="3359561"/>
                  <a:ext cx="517459" cy="240572"/>
                </a:xfrm>
                <a:custGeom>
                  <a:avLst/>
                  <a:gdLst>
                    <a:gd name="connsiteX0" fmla="*/ 472909 w 517459"/>
                    <a:gd name="connsiteY0" fmla="*/ 76500 h 240572"/>
                    <a:gd name="connsiteX1" fmla="*/ 308209 w 517459"/>
                    <a:gd name="connsiteY1" fmla="*/ 27000 h 240572"/>
                    <a:gd name="connsiteX2" fmla="*/ 260059 w 517459"/>
                    <a:gd name="connsiteY2" fmla="*/ 18450 h 240572"/>
                    <a:gd name="connsiteX3" fmla="*/ 275359 w 517459"/>
                    <a:gd name="connsiteY3" fmla="*/ 27450 h 240572"/>
                    <a:gd name="connsiteX4" fmla="*/ 408559 w 517459"/>
                    <a:gd name="connsiteY4" fmla="*/ 67050 h 240572"/>
                    <a:gd name="connsiteX5" fmla="*/ 482809 w 517459"/>
                    <a:gd name="connsiteY5" fmla="*/ 103050 h 240572"/>
                    <a:gd name="connsiteX6" fmla="*/ 501709 w 517459"/>
                    <a:gd name="connsiteY6" fmla="*/ 153000 h 240572"/>
                    <a:gd name="connsiteX7" fmla="*/ 460309 w 517459"/>
                    <a:gd name="connsiteY7" fmla="*/ 170550 h 240572"/>
                    <a:gd name="connsiteX8" fmla="*/ 409459 w 517459"/>
                    <a:gd name="connsiteY8" fmla="*/ 163800 h 240572"/>
                    <a:gd name="connsiteX9" fmla="*/ 278959 w 517459"/>
                    <a:gd name="connsiteY9" fmla="*/ 135900 h 240572"/>
                    <a:gd name="connsiteX10" fmla="*/ 343309 w 517459"/>
                    <a:gd name="connsiteY10" fmla="*/ 165150 h 240572"/>
                    <a:gd name="connsiteX11" fmla="*/ 371659 w 517459"/>
                    <a:gd name="connsiteY11" fmla="*/ 192600 h 240572"/>
                    <a:gd name="connsiteX12" fmla="*/ 336559 w 517459"/>
                    <a:gd name="connsiteY12" fmla="*/ 211050 h 240572"/>
                    <a:gd name="connsiteX13" fmla="*/ 181759 w 517459"/>
                    <a:gd name="connsiteY13" fmla="*/ 201150 h 240572"/>
                    <a:gd name="connsiteX14" fmla="*/ 80059 w 517459"/>
                    <a:gd name="connsiteY14" fmla="*/ 192600 h 240572"/>
                    <a:gd name="connsiteX15" fmla="*/ 62059 w 517459"/>
                    <a:gd name="connsiteY15" fmla="*/ 186300 h 240572"/>
                    <a:gd name="connsiteX16" fmla="*/ 35509 w 517459"/>
                    <a:gd name="connsiteY16" fmla="*/ 133200 h 240572"/>
                    <a:gd name="connsiteX17" fmla="*/ 34159 w 517459"/>
                    <a:gd name="connsiteY17" fmla="*/ 49050 h 240572"/>
                    <a:gd name="connsiteX18" fmla="*/ 41809 w 517459"/>
                    <a:gd name="connsiteY18" fmla="*/ 0 h 240572"/>
                    <a:gd name="connsiteX19" fmla="*/ 11659 w 517459"/>
                    <a:gd name="connsiteY19" fmla="*/ 62550 h 240572"/>
                    <a:gd name="connsiteX20" fmla="*/ 19759 w 517459"/>
                    <a:gd name="connsiteY20" fmla="*/ 228600 h 240572"/>
                    <a:gd name="connsiteX21" fmla="*/ 205609 w 517459"/>
                    <a:gd name="connsiteY21" fmla="*/ 231300 h 240572"/>
                    <a:gd name="connsiteX22" fmla="*/ 438259 w 517459"/>
                    <a:gd name="connsiteY22" fmla="*/ 211950 h 240572"/>
                    <a:gd name="connsiteX23" fmla="*/ 517459 w 517459"/>
                    <a:gd name="connsiteY23" fmla="*/ 121950 h 240572"/>
                    <a:gd name="connsiteX24" fmla="*/ 472909 w 517459"/>
                    <a:gd name="connsiteY24" fmla="*/ 76500 h 240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17459" h="240572">
                      <a:moveTo>
                        <a:pt x="472909" y="76500"/>
                      </a:moveTo>
                      <a:cubicBezTo>
                        <a:pt x="421159" y="49950"/>
                        <a:pt x="364009" y="40050"/>
                        <a:pt x="308209" y="27000"/>
                      </a:cubicBezTo>
                      <a:cubicBezTo>
                        <a:pt x="292909" y="23400"/>
                        <a:pt x="277609" y="15300"/>
                        <a:pt x="260059" y="18450"/>
                      </a:cubicBezTo>
                      <a:cubicBezTo>
                        <a:pt x="263659" y="25650"/>
                        <a:pt x="269959" y="25650"/>
                        <a:pt x="275359" y="27450"/>
                      </a:cubicBezTo>
                      <a:cubicBezTo>
                        <a:pt x="319909" y="40500"/>
                        <a:pt x="364009" y="54000"/>
                        <a:pt x="408559" y="67050"/>
                      </a:cubicBezTo>
                      <a:cubicBezTo>
                        <a:pt x="435109" y="75150"/>
                        <a:pt x="460759" y="85950"/>
                        <a:pt x="482809" y="103050"/>
                      </a:cubicBezTo>
                      <a:cubicBezTo>
                        <a:pt x="499009" y="115650"/>
                        <a:pt x="505759" y="135000"/>
                        <a:pt x="501709" y="153000"/>
                      </a:cubicBezTo>
                      <a:cubicBezTo>
                        <a:pt x="497209" y="171900"/>
                        <a:pt x="476959" y="171900"/>
                        <a:pt x="460309" y="170550"/>
                      </a:cubicBezTo>
                      <a:cubicBezTo>
                        <a:pt x="443209" y="169200"/>
                        <a:pt x="426109" y="166950"/>
                        <a:pt x="409459" y="163800"/>
                      </a:cubicBezTo>
                      <a:cubicBezTo>
                        <a:pt x="365809" y="154800"/>
                        <a:pt x="322609" y="145350"/>
                        <a:pt x="278959" y="135900"/>
                      </a:cubicBezTo>
                      <a:cubicBezTo>
                        <a:pt x="299659" y="147150"/>
                        <a:pt x="321709" y="155700"/>
                        <a:pt x="343309" y="165150"/>
                      </a:cubicBezTo>
                      <a:cubicBezTo>
                        <a:pt x="355909" y="171000"/>
                        <a:pt x="374359" y="176400"/>
                        <a:pt x="371659" y="192600"/>
                      </a:cubicBezTo>
                      <a:cubicBezTo>
                        <a:pt x="369409" y="208350"/>
                        <a:pt x="350059" y="208800"/>
                        <a:pt x="336559" y="211050"/>
                      </a:cubicBezTo>
                      <a:cubicBezTo>
                        <a:pt x="284359" y="221400"/>
                        <a:pt x="232609" y="216000"/>
                        <a:pt x="181759" y="201150"/>
                      </a:cubicBezTo>
                      <a:cubicBezTo>
                        <a:pt x="148459" y="191250"/>
                        <a:pt x="116059" y="173700"/>
                        <a:pt x="80059" y="192600"/>
                      </a:cubicBezTo>
                      <a:cubicBezTo>
                        <a:pt x="73759" y="196200"/>
                        <a:pt x="67459" y="191250"/>
                        <a:pt x="62059" y="186300"/>
                      </a:cubicBezTo>
                      <a:cubicBezTo>
                        <a:pt x="46309" y="171900"/>
                        <a:pt x="40009" y="153000"/>
                        <a:pt x="35509" y="133200"/>
                      </a:cubicBezTo>
                      <a:cubicBezTo>
                        <a:pt x="28309" y="101700"/>
                        <a:pt x="27409" y="79650"/>
                        <a:pt x="34159" y="49050"/>
                      </a:cubicBezTo>
                      <a:cubicBezTo>
                        <a:pt x="36409" y="38700"/>
                        <a:pt x="40459" y="16200"/>
                        <a:pt x="41809" y="0"/>
                      </a:cubicBezTo>
                      <a:cubicBezTo>
                        <a:pt x="34159" y="8550"/>
                        <a:pt x="14359" y="56250"/>
                        <a:pt x="11659" y="62550"/>
                      </a:cubicBezTo>
                      <a:cubicBezTo>
                        <a:pt x="-5441" y="118800"/>
                        <a:pt x="-4541" y="154350"/>
                        <a:pt x="19759" y="228600"/>
                      </a:cubicBezTo>
                      <a:cubicBezTo>
                        <a:pt x="27859" y="253350"/>
                        <a:pt x="152509" y="232200"/>
                        <a:pt x="205609" y="231300"/>
                      </a:cubicBezTo>
                      <a:cubicBezTo>
                        <a:pt x="283459" y="225450"/>
                        <a:pt x="361309" y="228600"/>
                        <a:pt x="438259" y="211950"/>
                      </a:cubicBezTo>
                      <a:cubicBezTo>
                        <a:pt x="519259" y="194400"/>
                        <a:pt x="514309" y="184950"/>
                        <a:pt x="517459" y="121950"/>
                      </a:cubicBezTo>
                      <a:cubicBezTo>
                        <a:pt x="508909" y="100350"/>
                        <a:pt x="492259" y="86400"/>
                        <a:pt x="472909" y="7650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148">
                  <a:extLst>
                    <a:ext uri="{FF2B5EF4-FFF2-40B4-BE49-F238E27FC236}">
                      <a16:creationId xmlns:a16="http://schemas.microsoft.com/office/drawing/2014/main" id="{389695C0-7557-45DF-B164-19E60E8F9848}"/>
                    </a:ext>
                  </a:extLst>
                </p:cNvPr>
                <p:cNvSpPr/>
                <p:nvPr/>
              </p:nvSpPr>
              <p:spPr>
                <a:xfrm>
                  <a:off x="691713" y="3244811"/>
                  <a:ext cx="533250" cy="244421"/>
                </a:xfrm>
                <a:custGeom>
                  <a:avLst/>
                  <a:gdLst>
                    <a:gd name="connsiteX0" fmla="*/ 497700 w 533250"/>
                    <a:gd name="connsiteY0" fmla="*/ 157500 h 244421"/>
                    <a:gd name="connsiteX1" fmla="*/ 515700 w 533250"/>
                    <a:gd name="connsiteY1" fmla="*/ 51750 h 244421"/>
                    <a:gd name="connsiteX2" fmla="*/ 522450 w 533250"/>
                    <a:gd name="connsiteY2" fmla="*/ 0 h 244421"/>
                    <a:gd name="connsiteX3" fmla="*/ 501300 w 533250"/>
                    <a:gd name="connsiteY3" fmla="*/ 97200 h 244421"/>
                    <a:gd name="connsiteX4" fmla="*/ 451800 w 533250"/>
                    <a:gd name="connsiteY4" fmla="*/ 192150 h 244421"/>
                    <a:gd name="connsiteX5" fmla="*/ 414900 w 533250"/>
                    <a:gd name="connsiteY5" fmla="*/ 198900 h 244421"/>
                    <a:gd name="connsiteX6" fmla="*/ 409500 w 533250"/>
                    <a:gd name="connsiteY6" fmla="*/ 164250 h 244421"/>
                    <a:gd name="connsiteX7" fmla="*/ 428400 w 533250"/>
                    <a:gd name="connsiteY7" fmla="*/ 102150 h 244421"/>
                    <a:gd name="connsiteX8" fmla="*/ 446400 w 533250"/>
                    <a:gd name="connsiteY8" fmla="*/ 37800 h 244421"/>
                    <a:gd name="connsiteX9" fmla="*/ 427050 w 533250"/>
                    <a:gd name="connsiteY9" fmla="*/ 75600 h 244421"/>
                    <a:gd name="connsiteX10" fmla="*/ 377100 w 533250"/>
                    <a:gd name="connsiteY10" fmla="*/ 192600 h 244421"/>
                    <a:gd name="connsiteX11" fmla="*/ 339300 w 533250"/>
                    <a:gd name="connsiteY11" fmla="*/ 207900 h 244421"/>
                    <a:gd name="connsiteX12" fmla="*/ 321300 w 533250"/>
                    <a:gd name="connsiteY12" fmla="*/ 176850 h 244421"/>
                    <a:gd name="connsiteX13" fmla="*/ 321300 w 533250"/>
                    <a:gd name="connsiteY13" fmla="*/ 147600 h 244421"/>
                    <a:gd name="connsiteX14" fmla="*/ 304650 w 533250"/>
                    <a:gd name="connsiteY14" fmla="*/ 137250 h 244421"/>
                    <a:gd name="connsiteX15" fmla="*/ 270900 w 533250"/>
                    <a:gd name="connsiteY15" fmla="*/ 126900 h 244421"/>
                    <a:gd name="connsiteX16" fmla="*/ 246600 w 533250"/>
                    <a:gd name="connsiteY16" fmla="*/ 59400 h 244421"/>
                    <a:gd name="connsiteX17" fmla="*/ 173700 w 533250"/>
                    <a:gd name="connsiteY17" fmla="*/ 70200 h 244421"/>
                    <a:gd name="connsiteX18" fmla="*/ 28800 w 533250"/>
                    <a:gd name="connsiteY18" fmla="*/ 10350 h 244421"/>
                    <a:gd name="connsiteX19" fmla="*/ 0 w 533250"/>
                    <a:gd name="connsiteY19" fmla="*/ 11700 h 244421"/>
                    <a:gd name="connsiteX20" fmla="*/ 57600 w 533250"/>
                    <a:gd name="connsiteY20" fmla="*/ 40500 h 244421"/>
                    <a:gd name="connsiteX21" fmla="*/ 218250 w 533250"/>
                    <a:gd name="connsiteY21" fmla="*/ 91800 h 244421"/>
                    <a:gd name="connsiteX22" fmla="*/ 241200 w 533250"/>
                    <a:gd name="connsiteY22" fmla="*/ 107100 h 244421"/>
                    <a:gd name="connsiteX23" fmla="*/ 248850 w 533250"/>
                    <a:gd name="connsiteY23" fmla="*/ 213300 h 244421"/>
                    <a:gd name="connsiteX24" fmla="*/ 285300 w 533250"/>
                    <a:gd name="connsiteY24" fmla="*/ 228600 h 244421"/>
                    <a:gd name="connsiteX25" fmla="*/ 313650 w 533250"/>
                    <a:gd name="connsiteY25" fmla="*/ 244350 h 244421"/>
                    <a:gd name="connsiteX26" fmla="*/ 376200 w 533250"/>
                    <a:gd name="connsiteY26" fmla="*/ 242550 h 244421"/>
                    <a:gd name="connsiteX27" fmla="*/ 533250 w 533250"/>
                    <a:gd name="connsiteY27" fmla="*/ 194850 h 244421"/>
                    <a:gd name="connsiteX28" fmla="*/ 497700 w 533250"/>
                    <a:gd name="connsiteY28" fmla="*/ 157500 h 24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33250" h="244421">
                      <a:moveTo>
                        <a:pt x="497700" y="157500"/>
                      </a:moveTo>
                      <a:cubicBezTo>
                        <a:pt x="508050" y="122850"/>
                        <a:pt x="509400" y="86850"/>
                        <a:pt x="515700" y="51750"/>
                      </a:cubicBezTo>
                      <a:cubicBezTo>
                        <a:pt x="518400" y="36900"/>
                        <a:pt x="524250" y="22050"/>
                        <a:pt x="522450" y="0"/>
                      </a:cubicBezTo>
                      <a:cubicBezTo>
                        <a:pt x="510750" y="36000"/>
                        <a:pt x="505800" y="66600"/>
                        <a:pt x="501300" y="97200"/>
                      </a:cubicBezTo>
                      <a:cubicBezTo>
                        <a:pt x="495900" y="134550"/>
                        <a:pt x="483300" y="168750"/>
                        <a:pt x="451800" y="192150"/>
                      </a:cubicBezTo>
                      <a:cubicBezTo>
                        <a:pt x="441450" y="199800"/>
                        <a:pt x="428400" y="208350"/>
                        <a:pt x="414900" y="198900"/>
                      </a:cubicBezTo>
                      <a:cubicBezTo>
                        <a:pt x="401400" y="189900"/>
                        <a:pt x="405900" y="176400"/>
                        <a:pt x="409500" y="164250"/>
                      </a:cubicBezTo>
                      <a:cubicBezTo>
                        <a:pt x="415350" y="143550"/>
                        <a:pt x="422550" y="122850"/>
                        <a:pt x="428400" y="102150"/>
                      </a:cubicBezTo>
                      <a:cubicBezTo>
                        <a:pt x="434700" y="81000"/>
                        <a:pt x="440550" y="59400"/>
                        <a:pt x="446400" y="37800"/>
                      </a:cubicBezTo>
                      <a:cubicBezTo>
                        <a:pt x="433800" y="48150"/>
                        <a:pt x="429750" y="62100"/>
                        <a:pt x="427050" y="75600"/>
                      </a:cubicBezTo>
                      <a:cubicBezTo>
                        <a:pt x="418950" y="118350"/>
                        <a:pt x="398250" y="155250"/>
                        <a:pt x="377100" y="192600"/>
                      </a:cubicBezTo>
                      <a:cubicBezTo>
                        <a:pt x="367650" y="209250"/>
                        <a:pt x="354600" y="211050"/>
                        <a:pt x="339300" y="207900"/>
                      </a:cubicBezTo>
                      <a:cubicBezTo>
                        <a:pt x="322200" y="204750"/>
                        <a:pt x="319950" y="191700"/>
                        <a:pt x="321300" y="176850"/>
                      </a:cubicBezTo>
                      <a:cubicBezTo>
                        <a:pt x="322200" y="166950"/>
                        <a:pt x="321750" y="157500"/>
                        <a:pt x="321300" y="147600"/>
                      </a:cubicBezTo>
                      <a:cubicBezTo>
                        <a:pt x="320850" y="137250"/>
                        <a:pt x="318150" y="129150"/>
                        <a:pt x="304650" y="137250"/>
                      </a:cubicBezTo>
                      <a:cubicBezTo>
                        <a:pt x="289800" y="146250"/>
                        <a:pt x="280350" y="139950"/>
                        <a:pt x="270900" y="126900"/>
                      </a:cubicBezTo>
                      <a:cubicBezTo>
                        <a:pt x="256950" y="107100"/>
                        <a:pt x="250200" y="85050"/>
                        <a:pt x="246600" y="59400"/>
                      </a:cubicBezTo>
                      <a:cubicBezTo>
                        <a:pt x="222750" y="77850"/>
                        <a:pt x="198450" y="75150"/>
                        <a:pt x="173700" y="70200"/>
                      </a:cubicBezTo>
                      <a:cubicBezTo>
                        <a:pt x="121500" y="59400"/>
                        <a:pt x="77400" y="29250"/>
                        <a:pt x="28800" y="10350"/>
                      </a:cubicBezTo>
                      <a:cubicBezTo>
                        <a:pt x="20700" y="7200"/>
                        <a:pt x="12600" y="3150"/>
                        <a:pt x="0" y="11700"/>
                      </a:cubicBezTo>
                      <a:cubicBezTo>
                        <a:pt x="20700" y="22500"/>
                        <a:pt x="38700" y="32850"/>
                        <a:pt x="57600" y="40500"/>
                      </a:cubicBezTo>
                      <a:cubicBezTo>
                        <a:pt x="109800" y="62100"/>
                        <a:pt x="159300" y="91800"/>
                        <a:pt x="218250" y="91800"/>
                      </a:cubicBezTo>
                      <a:cubicBezTo>
                        <a:pt x="228150" y="91800"/>
                        <a:pt x="236250" y="97650"/>
                        <a:pt x="241200" y="107100"/>
                      </a:cubicBezTo>
                      <a:cubicBezTo>
                        <a:pt x="259650" y="141300"/>
                        <a:pt x="269100" y="175950"/>
                        <a:pt x="248850" y="213300"/>
                      </a:cubicBezTo>
                      <a:cubicBezTo>
                        <a:pt x="264150" y="210150"/>
                        <a:pt x="276300" y="215100"/>
                        <a:pt x="285300" y="228600"/>
                      </a:cubicBezTo>
                      <a:cubicBezTo>
                        <a:pt x="291600" y="238050"/>
                        <a:pt x="301500" y="244350"/>
                        <a:pt x="313650" y="244350"/>
                      </a:cubicBezTo>
                      <a:cubicBezTo>
                        <a:pt x="334350" y="244800"/>
                        <a:pt x="355500" y="243000"/>
                        <a:pt x="376200" y="242550"/>
                      </a:cubicBezTo>
                      <a:cubicBezTo>
                        <a:pt x="433350" y="240750"/>
                        <a:pt x="476100" y="194400"/>
                        <a:pt x="533250" y="194850"/>
                      </a:cubicBezTo>
                      <a:cubicBezTo>
                        <a:pt x="500400" y="190350"/>
                        <a:pt x="490500" y="181800"/>
                        <a:pt x="497700" y="15750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149">
                  <a:extLst>
                    <a:ext uri="{FF2B5EF4-FFF2-40B4-BE49-F238E27FC236}">
                      <a16:creationId xmlns:a16="http://schemas.microsoft.com/office/drawing/2014/main" id="{3614A10C-1262-425F-B6BB-3C100A319C6C}"/>
                    </a:ext>
                  </a:extLst>
                </p:cNvPr>
                <p:cNvSpPr/>
                <p:nvPr/>
              </p:nvSpPr>
              <p:spPr>
                <a:xfrm>
                  <a:off x="809162" y="3164711"/>
                  <a:ext cx="178650" cy="136349"/>
                </a:xfrm>
                <a:custGeom>
                  <a:avLst/>
                  <a:gdLst>
                    <a:gd name="connsiteX0" fmla="*/ 178650 w 178650"/>
                    <a:gd name="connsiteY0" fmla="*/ 136350 h 136349"/>
                    <a:gd name="connsiteX1" fmla="*/ 168300 w 178650"/>
                    <a:gd name="connsiteY1" fmla="*/ 119250 h 136349"/>
                    <a:gd name="connsiteX2" fmla="*/ 173700 w 178650"/>
                    <a:gd name="connsiteY2" fmla="*/ 47250 h 136349"/>
                    <a:gd name="connsiteX3" fmla="*/ 177750 w 178650"/>
                    <a:gd name="connsiteY3" fmla="*/ 37800 h 136349"/>
                    <a:gd name="connsiteX4" fmla="*/ 166050 w 178650"/>
                    <a:gd name="connsiteY4" fmla="*/ 33300 h 136349"/>
                    <a:gd name="connsiteX5" fmla="*/ 93600 w 178650"/>
                    <a:gd name="connsiteY5" fmla="*/ 14850 h 136349"/>
                    <a:gd name="connsiteX6" fmla="*/ 0 w 178650"/>
                    <a:gd name="connsiteY6" fmla="*/ 0 h 136349"/>
                    <a:gd name="connsiteX7" fmla="*/ 102150 w 178650"/>
                    <a:gd name="connsiteY7" fmla="*/ 46800 h 136349"/>
                    <a:gd name="connsiteX8" fmla="*/ 178650 w 178650"/>
                    <a:gd name="connsiteY8" fmla="*/ 136350 h 13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8650" h="136349">
                      <a:moveTo>
                        <a:pt x="178650" y="136350"/>
                      </a:moveTo>
                      <a:cubicBezTo>
                        <a:pt x="173250" y="127350"/>
                        <a:pt x="170550" y="123300"/>
                        <a:pt x="168300" y="119250"/>
                      </a:cubicBezTo>
                      <a:cubicBezTo>
                        <a:pt x="149400" y="85950"/>
                        <a:pt x="149850" y="78300"/>
                        <a:pt x="173700" y="47250"/>
                      </a:cubicBezTo>
                      <a:cubicBezTo>
                        <a:pt x="175950" y="44550"/>
                        <a:pt x="180000" y="41850"/>
                        <a:pt x="177750" y="37800"/>
                      </a:cubicBezTo>
                      <a:cubicBezTo>
                        <a:pt x="175500" y="33300"/>
                        <a:pt x="170550" y="32400"/>
                        <a:pt x="166050" y="33300"/>
                      </a:cubicBezTo>
                      <a:cubicBezTo>
                        <a:pt x="139050" y="37350"/>
                        <a:pt x="117000" y="24750"/>
                        <a:pt x="93600" y="14850"/>
                      </a:cubicBezTo>
                      <a:cubicBezTo>
                        <a:pt x="64350" y="2250"/>
                        <a:pt x="31950" y="2700"/>
                        <a:pt x="0" y="0"/>
                      </a:cubicBezTo>
                      <a:cubicBezTo>
                        <a:pt x="34200" y="15750"/>
                        <a:pt x="72450" y="22500"/>
                        <a:pt x="102150" y="46800"/>
                      </a:cubicBezTo>
                      <a:cubicBezTo>
                        <a:pt x="131850" y="70200"/>
                        <a:pt x="140850" y="111150"/>
                        <a:pt x="178650" y="136350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150">
                  <a:extLst>
                    <a:ext uri="{FF2B5EF4-FFF2-40B4-BE49-F238E27FC236}">
                      <a16:creationId xmlns:a16="http://schemas.microsoft.com/office/drawing/2014/main" id="{0466BC9D-61E1-4650-ACA8-D461A5394A60}"/>
                    </a:ext>
                  </a:extLst>
                </p:cNvPr>
                <p:cNvSpPr/>
                <p:nvPr/>
              </p:nvSpPr>
              <p:spPr>
                <a:xfrm>
                  <a:off x="1250554" y="3082808"/>
                  <a:ext cx="499392" cy="340652"/>
                </a:xfrm>
                <a:custGeom>
                  <a:avLst/>
                  <a:gdLst>
                    <a:gd name="connsiteX0" fmla="*/ 494159 w 499392"/>
                    <a:gd name="connsiteY0" fmla="*/ 175053 h 340652"/>
                    <a:gd name="connsiteX1" fmla="*/ 419008 w 499392"/>
                    <a:gd name="connsiteY1" fmla="*/ 58953 h 340652"/>
                    <a:gd name="connsiteX2" fmla="*/ 350159 w 499392"/>
                    <a:gd name="connsiteY2" fmla="*/ 6303 h 340652"/>
                    <a:gd name="connsiteX3" fmla="*/ 293909 w 499392"/>
                    <a:gd name="connsiteY3" fmla="*/ 2253 h 340652"/>
                    <a:gd name="connsiteX4" fmla="*/ 337559 w 499392"/>
                    <a:gd name="connsiteY4" fmla="*/ 39603 h 340652"/>
                    <a:gd name="connsiteX5" fmla="*/ 392459 w 499392"/>
                    <a:gd name="connsiteY5" fmla="*/ 135903 h 340652"/>
                    <a:gd name="connsiteX6" fmla="*/ 372209 w 499392"/>
                    <a:gd name="connsiteY6" fmla="*/ 181353 h 340652"/>
                    <a:gd name="connsiteX7" fmla="*/ 333059 w 499392"/>
                    <a:gd name="connsiteY7" fmla="*/ 164253 h 340652"/>
                    <a:gd name="connsiteX8" fmla="*/ 319559 w 499392"/>
                    <a:gd name="connsiteY8" fmla="*/ 153903 h 340652"/>
                    <a:gd name="connsiteX9" fmla="*/ 309209 w 499392"/>
                    <a:gd name="connsiteY9" fmla="*/ 169203 h 340652"/>
                    <a:gd name="connsiteX10" fmla="*/ 256559 w 499392"/>
                    <a:gd name="connsiteY10" fmla="*/ 217803 h 340652"/>
                    <a:gd name="connsiteX11" fmla="*/ 96359 w 499392"/>
                    <a:gd name="connsiteY11" fmla="*/ 207453 h 340652"/>
                    <a:gd name="connsiteX12" fmla="*/ 72509 w 499392"/>
                    <a:gd name="connsiteY12" fmla="*/ 205653 h 340652"/>
                    <a:gd name="connsiteX13" fmla="*/ 509 w 499392"/>
                    <a:gd name="connsiteY13" fmla="*/ 340653 h 340652"/>
                    <a:gd name="connsiteX14" fmla="*/ 59009 w 499392"/>
                    <a:gd name="connsiteY14" fmla="*/ 301953 h 340652"/>
                    <a:gd name="connsiteX15" fmla="*/ 68909 w 499392"/>
                    <a:gd name="connsiteY15" fmla="*/ 299253 h 340652"/>
                    <a:gd name="connsiteX16" fmla="*/ 351508 w 499392"/>
                    <a:gd name="connsiteY16" fmla="*/ 231753 h 340652"/>
                    <a:gd name="connsiteX17" fmla="*/ 495508 w 499392"/>
                    <a:gd name="connsiteY17" fmla="*/ 200253 h 340652"/>
                    <a:gd name="connsiteX18" fmla="*/ 494159 w 499392"/>
                    <a:gd name="connsiteY18" fmla="*/ 175053 h 340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9392" h="340652">
                      <a:moveTo>
                        <a:pt x="494159" y="175053"/>
                      </a:moveTo>
                      <a:cubicBezTo>
                        <a:pt x="475258" y="132303"/>
                        <a:pt x="450059" y="93603"/>
                        <a:pt x="419008" y="58953"/>
                      </a:cubicBezTo>
                      <a:cubicBezTo>
                        <a:pt x="399659" y="37353"/>
                        <a:pt x="377609" y="18003"/>
                        <a:pt x="350159" y="6303"/>
                      </a:cubicBezTo>
                      <a:cubicBezTo>
                        <a:pt x="338459" y="1353"/>
                        <a:pt x="324959" y="-2697"/>
                        <a:pt x="293909" y="2253"/>
                      </a:cubicBezTo>
                      <a:cubicBezTo>
                        <a:pt x="319109" y="16653"/>
                        <a:pt x="328559" y="30153"/>
                        <a:pt x="337559" y="39603"/>
                      </a:cubicBezTo>
                      <a:cubicBezTo>
                        <a:pt x="363209" y="67503"/>
                        <a:pt x="384359" y="98103"/>
                        <a:pt x="392459" y="135903"/>
                      </a:cubicBezTo>
                      <a:cubicBezTo>
                        <a:pt x="396959" y="156603"/>
                        <a:pt x="387959" y="175053"/>
                        <a:pt x="372209" y="181353"/>
                      </a:cubicBezTo>
                      <a:cubicBezTo>
                        <a:pt x="353758" y="188553"/>
                        <a:pt x="342059" y="179553"/>
                        <a:pt x="333059" y="164253"/>
                      </a:cubicBezTo>
                      <a:cubicBezTo>
                        <a:pt x="329909" y="159303"/>
                        <a:pt x="326758" y="153003"/>
                        <a:pt x="319559" y="153903"/>
                      </a:cubicBezTo>
                      <a:cubicBezTo>
                        <a:pt x="311008" y="154803"/>
                        <a:pt x="309659" y="162903"/>
                        <a:pt x="309209" y="169203"/>
                      </a:cubicBezTo>
                      <a:cubicBezTo>
                        <a:pt x="305609" y="200703"/>
                        <a:pt x="285809" y="214203"/>
                        <a:pt x="256559" y="217803"/>
                      </a:cubicBezTo>
                      <a:cubicBezTo>
                        <a:pt x="202559" y="224103"/>
                        <a:pt x="149009" y="222303"/>
                        <a:pt x="96359" y="207453"/>
                      </a:cubicBezTo>
                      <a:cubicBezTo>
                        <a:pt x="88259" y="205203"/>
                        <a:pt x="81059" y="201603"/>
                        <a:pt x="72509" y="205653"/>
                      </a:cubicBezTo>
                      <a:cubicBezTo>
                        <a:pt x="40559" y="220053"/>
                        <a:pt x="-5341" y="305103"/>
                        <a:pt x="509" y="340653"/>
                      </a:cubicBezTo>
                      <a:cubicBezTo>
                        <a:pt x="19859" y="328503"/>
                        <a:pt x="30208" y="311403"/>
                        <a:pt x="59009" y="301953"/>
                      </a:cubicBezTo>
                      <a:cubicBezTo>
                        <a:pt x="62159" y="300603"/>
                        <a:pt x="65309" y="300153"/>
                        <a:pt x="68909" y="299253"/>
                      </a:cubicBezTo>
                      <a:cubicBezTo>
                        <a:pt x="162059" y="272703"/>
                        <a:pt x="257008" y="253803"/>
                        <a:pt x="351508" y="231753"/>
                      </a:cubicBezTo>
                      <a:cubicBezTo>
                        <a:pt x="399209" y="220503"/>
                        <a:pt x="446909" y="208353"/>
                        <a:pt x="495508" y="200253"/>
                      </a:cubicBezTo>
                      <a:cubicBezTo>
                        <a:pt x="503159" y="191253"/>
                        <a:pt x="497758" y="182703"/>
                        <a:pt x="494159" y="175053"/>
                      </a:cubicBezTo>
                      <a:close/>
                    </a:path>
                  </a:pathLst>
                </a:custGeom>
                <a:solidFill>
                  <a:srgbClr val="E2C2A7"/>
                </a:solidFill>
                <a:ln w="44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" name="Freeform: Shape 146">
                <a:extLst>
                  <a:ext uri="{FF2B5EF4-FFF2-40B4-BE49-F238E27FC236}">
                    <a16:creationId xmlns:a16="http://schemas.microsoft.com/office/drawing/2014/main" id="{F80DBFC6-9075-48FD-9126-8734B12D4E4C}"/>
                  </a:ext>
                </a:extLst>
              </p:cNvPr>
              <p:cNvSpPr/>
              <p:nvPr/>
            </p:nvSpPr>
            <p:spPr>
              <a:xfrm>
                <a:off x="2063940" y="5747308"/>
                <a:ext cx="273881" cy="307612"/>
              </a:xfrm>
              <a:custGeom>
                <a:avLst/>
                <a:gdLst>
                  <a:gd name="connsiteX0" fmla="*/ 200825 w 216512"/>
                  <a:gd name="connsiteY0" fmla="*/ 243177 h 243177"/>
                  <a:gd name="connsiteX1" fmla="*/ 142775 w 216512"/>
                  <a:gd name="connsiteY1" fmla="*/ 133827 h 243177"/>
                  <a:gd name="connsiteX2" fmla="*/ 78875 w 216512"/>
                  <a:gd name="connsiteY2" fmla="*/ 69027 h 243177"/>
                  <a:gd name="connsiteX3" fmla="*/ 125 w 216512"/>
                  <a:gd name="connsiteY3" fmla="*/ 45177 h 243177"/>
                  <a:gd name="connsiteX4" fmla="*/ 12725 w 216512"/>
                  <a:gd name="connsiteY4" fmla="*/ 31677 h 243177"/>
                  <a:gd name="connsiteX5" fmla="*/ 68075 w 216512"/>
                  <a:gd name="connsiteY5" fmla="*/ 8727 h 243177"/>
                  <a:gd name="connsiteX6" fmla="*/ 86525 w 216512"/>
                  <a:gd name="connsiteY6" fmla="*/ 3777 h 243177"/>
                  <a:gd name="connsiteX7" fmla="*/ 98675 w 216512"/>
                  <a:gd name="connsiteY7" fmla="*/ 627 h 243177"/>
                  <a:gd name="connsiteX8" fmla="*/ 111275 w 216512"/>
                  <a:gd name="connsiteY8" fmla="*/ 1077 h 243177"/>
                  <a:gd name="connsiteX9" fmla="*/ 145025 w 216512"/>
                  <a:gd name="connsiteY9" fmla="*/ 24927 h 243177"/>
                  <a:gd name="connsiteX10" fmla="*/ 175625 w 216512"/>
                  <a:gd name="connsiteY10" fmla="*/ 83877 h 243177"/>
                  <a:gd name="connsiteX11" fmla="*/ 215225 w 216512"/>
                  <a:gd name="connsiteY11" fmla="*/ 204927 h 243177"/>
                  <a:gd name="connsiteX12" fmla="*/ 205775 w 216512"/>
                  <a:gd name="connsiteY12" fmla="*/ 242727 h 243177"/>
                  <a:gd name="connsiteX13" fmla="*/ 200825 w 216512"/>
                  <a:gd name="connsiteY13" fmla="*/ 243177 h 24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512" h="243177">
                    <a:moveTo>
                      <a:pt x="200825" y="243177"/>
                    </a:moveTo>
                    <a:cubicBezTo>
                      <a:pt x="190925" y="201777"/>
                      <a:pt x="166625" y="168027"/>
                      <a:pt x="142775" y="133827"/>
                    </a:cubicBezTo>
                    <a:cubicBezTo>
                      <a:pt x="125225" y="108627"/>
                      <a:pt x="103625" y="87477"/>
                      <a:pt x="78875" y="69027"/>
                    </a:cubicBezTo>
                    <a:cubicBezTo>
                      <a:pt x="61775" y="56427"/>
                      <a:pt x="10475" y="45177"/>
                      <a:pt x="125" y="45177"/>
                    </a:cubicBezTo>
                    <a:cubicBezTo>
                      <a:pt x="-1225" y="39327"/>
                      <a:pt x="8675" y="34377"/>
                      <a:pt x="12725" y="31677"/>
                    </a:cubicBezTo>
                    <a:cubicBezTo>
                      <a:pt x="29825" y="21327"/>
                      <a:pt x="49175" y="14577"/>
                      <a:pt x="68075" y="8727"/>
                    </a:cubicBezTo>
                    <a:cubicBezTo>
                      <a:pt x="74375" y="6927"/>
                      <a:pt x="80225" y="5127"/>
                      <a:pt x="86525" y="3777"/>
                    </a:cubicBezTo>
                    <a:cubicBezTo>
                      <a:pt x="90575" y="2877"/>
                      <a:pt x="94625" y="1977"/>
                      <a:pt x="98675" y="627"/>
                    </a:cubicBezTo>
                    <a:cubicBezTo>
                      <a:pt x="103175" y="-273"/>
                      <a:pt x="107225" y="-273"/>
                      <a:pt x="111275" y="1077"/>
                    </a:cubicBezTo>
                    <a:cubicBezTo>
                      <a:pt x="125675" y="4677"/>
                      <a:pt x="136475" y="13677"/>
                      <a:pt x="145025" y="24927"/>
                    </a:cubicBezTo>
                    <a:cubicBezTo>
                      <a:pt x="152225" y="35277"/>
                      <a:pt x="171575" y="73077"/>
                      <a:pt x="175625" y="83877"/>
                    </a:cubicBezTo>
                    <a:cubicBezTo>
                      <a:pt x="185525" y="105927"/>
                      <a:pt x="213425" y="192777"/>
                      <a:pt x="215225" y="204927"/>
                    </a:cubicBezTo>
                    <a:cubicBezTo>
                      <a:pt x="215675" y="218427"/>
                      <a:pt x="221075" y="233277"/>
                      <a:pt x="205775" y="242727"/>
                    </a:cubicBezTo>
                    <a:cubicBezTo>
                      <a:pt x="203975" y="243177"/>
                      <a:pt x="202625" y="243177"/>
                      <a:pt x="200825" y="243177"/>
                    </a:cubicBezTo>
                    <a:close/>
                  </a:path>
                </a:pathLst>
              </a:custGeom>
              <a:solidFill>
                <a:srgbClr val="FEFEFE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05D8E4-EB15-4EA3-8C43-E442DF6542D0}"/>
                </a:ext>
              </a:extLst>
            </p:cNvPr>
            <p:cNvGrpSpPr/>
            <p:nvPr/>
          </p:nvGrpSpPr>
          <p:grpSpPr>
            <a:xfrm>
              <a:off x="1567885" y="4162770"/>
              <a:ext cx="2076110" cy="1477328"/>
              <a:chOff x="3021553" y="4231522"/>
              <a:chExt cx="3075220" cy="2188279"/>
            </a:xfrm>
          </p:grpSpPr>
          <p:sp>
            <p:nvSpPr>
              <p:cNvPr id="34" name="Freeform: Shape 169">
                <a:extLst>
                  <a:ext uri="{FF2B5EF4-FFF2-40B4-BE49-F238E27FC236}">
                    <a16:creationId xmlns:a16="http://schemas.microsoft.com/office/drawing/2014/main" id="{88F4DB34-1E16-4194-BF4E-7E9013D33E90}"/>
                  </a:ext>
                </a:extLst>
              </p:cNvPr>
              <p:cNvSpPr/>
              <p:nvPr/>
            </p:nvSpPr>
            <p:spPr>
              <a:xfrm>
                <a:off x="3021553" y="5856257"/>
                <a:ext cx="2510902" cy="563544"/>
              </a:xfrm>
              <a:custGeom>
                <a:avLst/>
                <a:gdLst>
                  <a:gd name="connsiteX0" fmla="*/ 1075050 w 1984950"/>
                  <a:gd name="connsiteY0" fmla="*/ 445500 h 445500"/>
                  <a:gd name="connsiteX1" fmla="*/ 0 w 1984950"/>
                  <a:gd name="connsiteY1" fmla="*/ 440100 h 445500"/>
                  <a:gd name="connsiteX2" fmla="*/ 1154250 w 1984950"/>
                  <a:gd name="connsiteY2" fmla="*/ 0 h 445500"/>
                  <a:gd name="connsiteX3" fmla="*/ 1984950 w 1984950"/>
                  <a:gd name="connsiteY3" fmla="*/ 59400 h 44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4950" h="445500">
                    <a:moveTo>
                      <a:pt x="1075050" y="445500"/>
                    </a:moveTo>
                    <a:lnTo>
                      <a:pt x="0" y="440100"/>
                    </a:lnTo>
                    <a:lnTo>
                      <a:pt x="1154250" y="0"/>
                    </a:lnTo>
                    <a:lnTo>
                      <a:pt x="1984950" y="59400"/>
                    </a:lnTo>
                    <a:close/>
                  </a:path>
                </a:pathLst>
              </a:custGeom>
              <a:solidFill>
                <a:srgbClr val="949596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70">
                <a:extLst>
                  <a:ext uri="{FF2B5EF4-FFF2-40B4-BE49-F238E27FC236}">
                    <a16:creationId xmlns:a16="http://schemas.microsoft.com/office/drawing/2014/main" id="{9EEE9E6C-45A4-4F22-A599-2E0519B6D875}"/>
                  </a:ext>
                </a:extLst>
              </p:cNvPr>
              <p:cNvSpPr/>
              <p:nvPr/>
            </p:nvSpPr>
            <p:spPr>
              <a:xfrm>
                <a:off x="4393414" y="4232824"/>
                <a:ext cx="1703359" cy="2124929"/>
              </a:xfrm>
              <a:custGeom>
                <a:avLst/>
                <a:gdLst>
                  <a:gd name="connsiteX0" fmla="*/ 1143900 w 1346561"/>
                  <a:gd name="connsiteY0" fmla="*/ 1227127 h 1679826"/>
                  <a:gd name="connsiteX1" fmla="*/ 0 w 1346561"/>
                  <a:gd name="connsiteY1" fmla="*/ 1679826 h 1679826"/>
                  <a:gd name="connsiteX2" fmla="*/ 178650 w 1346561"/>
                  <a:gd name="connsiteY2" fmla="*/ 375726 h 1679826"/>
                  <a:gd name="connsiteX3" fmla="*/ 272700 w 1346561"/>
                  <a:gd name="connsiteY3" fmla="*/ 281676 h 1679826"/>
                  <a:gd name="connsiteX4" fmla="*/ 1224900 w 1346561"/>
                  <a:gd name="connsiteY4" fmla="*/ 32376 h 1679826"/>
                  <a:gd name="connsiteX5" fmla="*/ 1340550 w 1346561"/>
                  <a:gd name="connsiteY5" fmla="*/ 94926 h 1679826"/>
                  <a:gd name="connsiteX6" fmla="*/ 1143900 w 1346561"/>
                  <a:gd name="connsiteY6" fmla="*/ 1227127 h 167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561" h="1679826">
                    <a:moveTo>
                      <a:pt x="1143900" y="1227127"/>
                    </a:moveTo>
                    <a:lnTo>
                      <a:pt x="0" y="1679826"/>
                    </a:lnTo>
                    <a:lnTo>
                      <a:pt x="178650" y="375726"/>
                    </a:lnTo>
                    <a:cubicBezTo>
                      <a:pt x="178650" y="308226"/>
                      <a:pt x="204750" y="281676"/>
                      <a:pt x="272700" y="281676"/>
                    </a:cubicBezTo>
                    <a:lnTo>
                      <a:pt x="1224900" y="32376"/>
                    </a:lnTo>
                    <a:cubicBezTo>
                      <a:pt x="1327950" y="6276"/>
                      <a:pt x="1361700" y="-48624"/>
                      <a:pt x="1340550" y="94926"/>
                    </a:cubicBezTo>
                    <a:lnTo>
                      <a:pt x="1143900" y="1227127"/>
                    </a:lnTo>
                    <a:close/>
                  </a:path>
                </a:pathLst>
              </a:custGeom>
              <a:solidFill>
                <a:srgbClr val="D6D6E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171">
                <a:extLst>
                  <a:ext uri="{FF2B5EF4-FFF2-40B4-BE49-F238E27FC236}">
                    <a16:creationId xmlns:a16="http://schemas.microsoft.com/office/drawing/2014/main" id="{2A16CBC6-1F13-40A6-A38A-F1DA3032712D}"/>
                  </a:ext>
                </a:extLst>
              </p:cNvPr>
              <p:cNvSpPr/>
              <p:nvPr/>
            </p:nvSpPr>
            <p:spPr>
              <a:xfrm>
                <a:off x="4467984" y="4231522"/>
                <a:ext cx="1621467" cy="1528532"/>
              </a:xfrm>
              <a:custGeom>
                <a:avLst/>
                <a:gdLst>
                  <a:gd name="connsiteX0" fmla="*/ 1160100 w 1281823"/>
                  <a:gd name="connsiteY0" fmla="*/ 32505 h 1208355"/>
                  <a:gd name="connsiteX1" fmla="*/ 207900 w 1281823"/>
                  <a:gd name="connsiteY1" fmla="*/ 281805 h 1208355"/>
                  <a:gd name="connsiteX2" fmla="*/ 113850 w 1281823"/>
                  <a:gd name="connsiteY2" fmla="*/ 375855 h 1208355"/>
                  <a:gd name="connsiteX3" fmla="*/ 0 w 1281823"/>
                  <a:gd name="connsiteY3" fmla="*/ 1208355 h 1208355"/>
                  <a:gd name="connsiteX4" fmla="*/ 1280250 w 1281823"/>
                  <a:gd name="connsiteY4" fmla="*/ 60855 h 1208355"/>
                  <a:gd name="connsiteX5" fmla="*/ 1160100 w 1281823"/>
                  <a:gd name="connsiteY5" fmla="*/ 32505 h 120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823" h="1208355">
                    <a:moveTo>
                      <a:pt x="1160100" y="32505"/>
                    </a:moveTo>
                    <a:lnTo>
                      <a:pt x="207900" y="281805"/>
                    </a:lnTo>
                    <a:cubicBezTo>
                      <a:pt x="140400" y="281805"/>
                      <a:pt x="113850" y="307905"/>
                      <a:pt x="113850" y="375855"/>
                    </a:cubicBezTo>
                    <a:lnTo>
                      <a:pt x="0" y="1208355"/>
                    </a:lnTo>
                    <a:lnTo>
                      <a:pt x="1280250" y="60855"/>
                    </a:lnTo>
                    <a:cubicBezTo>
                      <a:pt x="1290150" y="-39045"/>
                      <a:pt x="1253700" y="8655"/>
                      <a:pt x="1160100" y="32505"/>
                    </a:cubicBezTo>
                    <a:close/>
                  </a:path>
                </a:pathLst>
              </a:custGeom>
              <a:solidFill>
                <a:srgbClr val="C4C4D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72">
                <a:extLst>
                  <a:ext uri="{FF2B5EF4-FFF2-40B4-BE49-F238E27FC236}">
                    <a16:creationId xmlns:a16="http://schemas.microsoft.com/office/drawing/2014/main" id="{0C88516C-6E09-4CCD-9CEA-F53762FC0268}"/>
                  </a:ext>
                </a:extLst>
              </p:cNvPr>
              <p:cNvSpPr/>
              <p:nvPr/>
            </p:nvSpPr>
            <p:spPr>
              <a:xfrm>
                <a:off x="3056847" y="5800472"/>
                <a:ext cx="2506348" cy="562973"/>
              </a:xfrm>
              <a:custGeom>
                <a:avLst/>
                <a:gdLst>
                  <a:gd name="connsiteX0" fmla="*/ 1071450 w 1981350"/>
                  <a:gd name="connsiteY0" fmla="*/ 445050 h 445049"/>
                  <a:gd name="connsiteX1" fmla="*/ 0 w 1981350"/>
                  <a:gd name="connsiteY1" fmla="*/ 389250 h 445049"/>
                  <a:gd name="connsiteX2" fmla="*/ 1150200 w 1981350"/>
                  <a:gd name="connsiteY2" fmla="*/ 0 h 445049"/>
                  <a:gd name="connsiteX3" fmla="*/ 1981350 w 1981350"/>
                  <a:gd name="connsiteY3" fmla="*/ 58950 h 44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1350" h="445049">
                    <a:moveTo>
                      <a:pt x="1071450" y="445050"/>
                    </a:moveTo>
                    <a:lnTo>
                      <a:pt x="0" y="389250"/>
                    </a:lnTo>
                    <a:lnTo>
                      <a:pt x="1150200" y="0"/>
                    </a:lnTo>
                    <a:lnTo>
                      <a:pt x="1981350" y="58950"/>
                    </a:lnTo>
                    <a:close/>
                  </a:path>
                </a:pathLst>
              </a:custGeom>
              <a:solidFill>
                <a:srgbClr val="D6D6E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73">
                <a:extLst>
                  <a:ext uri="{FF2B5EF4-FFF2-40B4-BE49-F238E27FC236}">
                    <a16:creationId xmlns:a16="http://schemas.microsoft.com/office/drawing/2014/main" id="{346381F1-7CF5-470A-978C-BD6720FDB3FA}"/>
                  </a:ext>
                </a:extLst>
              </p:cNvPr>
              <p:cNvSpPr/>
              <p:nvPr/>
            </p:nvSpPr>
            <p:spPr>
              <a:xfrm>
                <a:off x="3056847" y="5811857"/>
                <a:ext cx="1436183" cy="481005"/>
              </a:xfrm>
              <a:custGeom>
                <a:avLst/>
                <a:gdLst>
                  <a:gd name="connsiteX0" fmla="*/ 1135350 w 1135350"/>
                  <a:gd name="connsiteY0" fmla="*/ 0 h 380250"/>
                  <a:gd name="connsiteX1" fmla="*/ 1094850 w 1135350"/>
                  <a:gd name="connsiteY1" fmla="*/ 362250 h 380250"/>
                  <a:gd name="connsiteX2" fmla="*/ 0 w 1135350"/>
                  <a:gd name="connsiteY2" fmla="*/ 380250 h 38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5350" h="380250">
                    <a:moveTo>
                      <a:pt x="1135350" y="0"/>
                    </a:moveTo>
                    <a:lnTo>
                      <a:pt x="1094850" y="362250"/>
                    </a:lnTo>
                    <a:lnTo>
                      <a:pt x="0" y="380250"/>
                    </a:lnTo>
                    <a:close/>
                  </a:path>
                </a:pathLst>
              </a:custGeom>
              <a:solidFill>
                <a:srgbClr val="C4C4D3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174">
                <a:extLst>
                  <a:ext uri="{FF2B5EF4-FFF2-40B4-BE49-F238E27FC236}">
                    <a16:creationId xmlns:a16="http://schemas.microsoft.com/office/drawing/2014/main" id="{47B60716-B518-46FA-824E-B34D9D311F12}"/>
                  </a:ext>
                </a:extLst>
              </p:cNvPr>
              <p:cNvSpPr/>
              <p:nvPr/>
            </p:nvSpPr>
            <p:spPr>
              <a:xfrm>
                <a:off x="3697237" y="5946196"/>
                <a:ext cx="776438" cy="306818"/>
              </a:xfrm>
              <a:custGeom>
                <a:avLst/>
                <a:gdLst>
                  <a:gd name="connsiteX0" fmla="*/ 613800 w 613800"/>
                  <a:gd name="connsiteY0" fmla="*/ 0 h 242550"/>
                  <a:gd name="connsiteX1" fmla="*/ 590850 w 613800"/>
                  <a:gd name="connsiteY1" fmla="*/ 229050 h 242550"/>
                  <a:gd name="connsiteX2" fmla="*/ 0 w 613800"/>
                  <a:gd name="connsiteY2" fmla="*/ 242550 h 24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3800" h="242550">
                    <a:moveTo>
                      <a:pt x="613800" y="0"/>
                    </a:moveTo>
                    <a:lnTo>
                      <a:pt x="590850" y="229050"/>
                    </a:lnTo>
                    <a:lnTo>
                      <a:pt x="0" y="242550"/>
                    </a:lnTo>
                    <a:close/>
                  </a:path>
                </a:pathLst>
              </a:custGeom>
              <a:solidFill>
                <a:srgbClr val="9599A2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66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l="761" t="1681" r="326" b="1596"/>
          <a:stretch/>
        </p:blipFill>
        <p:spPr>
          <a:xfrm>
            <a:off x="2400673" y="1516577"/>
            <a:ext cx="7404235" cy="4119582"/>
          </a:xfrm>
          <a:prstGeom prst="rect">
            <a:avLst/>
          </a:prstGeom>
        </p:spPr>
      </p:pic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385053" y="292977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ADMIN END</a:t>
            </a:r>
          </a:p>
        </p:txBody>
      </p:sp>
    </p:spTree>
    <p:extLst>
      <p:ext uri="{BB962C8B-B14F-4D97-AF65-F5344CB8AC3E}">
        <p14:creationId xmlns:p14="http://schemas.microsoft.com/office/powerpoint/2010/main" val="115834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60770" y="0"/>
            <a:ext cx="10469839" cy="6858000"/>
          </a:xfrm>
          <a:prstGeom prst="rect">
            <a:avLst/>
          </a:prstGeom>
          <a:solidFill>
            <a:srgbClr val="CCD6D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3460864" y="2192027"/>
            <a:ext cx="8731136" cy="31922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6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74468" y="391885"/>
            <a:ext cx="7174411" cy="46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pperplate Gothic Bold" panose="020E0705020206020404" pitchFamily="34" charset="0"/>
              </a:rPr>
              <a:t>	1.2 Need of New System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 rot="21257419">
            <a:off x="1317348" y="2365621"/>
            <a:ext cx="2659550" cy="3385079"/>
            <a:chOff x="840060" y="2277215"/>
            <a:chExt cx="2935912" cy="3366481"/>
          </a:xfrm>
        </p:grpSpPr>
        <p:sp>
          <p:nvSpPr>
            <p:cNvPr id="28" name="Rectangle 27"/>
            <p:cNvSpPr/>
            <p:nvPr/>
          </p:nvSpPr>
          <p:spPr>
            <a:xfrm rot="20566095">
              <a:off x="840061" y="2277216"/>
              <a:ext cx="2935911" cy="3366480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 rot="20866482">
              <a:off x="840061" y="2277216"/>
              <a:ext cx="2935911" cy="33664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 rot="21161209">
              <a:off x="840060" y="2277215"/>
              <a:ext cx="2935911" cy="3366480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4640835" y="2223175"/>
            <a:ext cx="609257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customer aware of latest Products for different Occasions.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467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select more than one product into a Cart At a time and can check out.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467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make payment by COD(Cash On Delivery) Or Online cash payment (</a:t>
            </a:r>
            <a:r>
              <a:rPr lang="en-US" sz="2000" dirty="0" err="1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467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Facilities.</a:t>
            </a:r>
            <a:endParaRPr lang="en-IN" sz="2000" dirty="0">
              <a:solidFill>
                <a:srgbClr val="00467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 rot="20818628">
            <a:off x="1320308" y="2561742"/>
            <a:ext cx="2425939" cy="20320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5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968464" y="292977"/>
            <a:ext cx="2181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EMAIL VERIFICATION</a:t>
            </a:r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517198"/>
            <a:ext cx="7403830" cy="41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385050" y="292977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ADMIN END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2" y="1516578"/>
            <a:ext cx="7409271" cy="41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459621" y="292977"/>
            <a:ext cx="119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CATEGORY</a:t>
            </a:r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2" y="1516576"/>
            <a:ext cx="7378947" cy="414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380658" y="292977"/>
            <a:ext cx="1357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516578"/>
            <a:ext cx="7415506" cy="41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376233" y="292977"/>
            <a:ext cx="1366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ADMIN SIDE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2" y="1516577"/>
            <a:ext cx="7420531" cy="414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576928" y="292977"/>
            <a:ext cx="964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ORDERS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2" y="1516578"/>
            <a:ext cx="7362267" cy="41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497002" y="292977"/>
            <a:ext cx="112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PRODUCT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4" y="1516578"/>
            <a:ext cx="7378946" cy="41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210868" y="292977"/>
            <a:ext cx="1696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PRODUCT VIEW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525906"/>
            <a:ext cx="7378946" cy="41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1575" y="2346959"/>
            <a:ext cx="12192000" cy="3449753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254149" y="292977"/>
            <a:ext cx="161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PRODUCT EDIT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492692"/>
            <a:ext cx="7378946" cy="41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0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434839" y="0"/>
            <a:ext cx="7745585" cy="6857999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254149" y="292977"/>
            <a:ext cx="161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PRODUCT EDIT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492692"/>
            <a:ext cx="7378946" cy="41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2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1575" y="-2"/>
            <a:ext cx="12192000" cy="5011838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6423949" y="1273214"/>
            <a:ext cx="3898914" cy="6748245"/>
            <a:chOff x="6423949" y="1273214"/>
            <a:chExt cx="3898914" cy="6748245"/>
          </a:xfrm>
        </p:grpSpPr>
        <p:sp>
          <p:nvSpPr>
            <p:cNvPr id="7" name="Rounded Rectangle 6"/>
            <p:cNvSpPr/>
            <p:nvPr/>
          </p:nvSpPr>
          <p:spPr>
            <a:xfrm>
              <a:off x="6509390" y="1359873"/>
              <a:ext cx="3728030" cy="6574925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423949" y="1273214"/>
              <a:ext cx="3898914" cy="67482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10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850819" y="2589351"/>
            <a:ext cx="511225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aimed at developing a web application that depicts Electronic Gadgets.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helps customer to find different type of Electronic Gadgets of different material (body), look and style at a single place.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application customer can have wide range or categories of Electronic products in the reliable price.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468" y="391885"/>
            <a:ext cx="7041593" cy="46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pperplate Gothic Bold" panose="020E0705020206020404" pitchFamily="34" charset="0"/>
              </a:rPr>
              <a:t>	1.3 Objective of New System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434839" y="0"/>
            <a:ext cx="7745585" cy="6857999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132643" y="292977"/>
            <a:ext cx="185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PRODUCT INSERT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61" y="1516578"/>
            <a:ext cx="7426222" cy="41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434839" y="0"/>
            <a:ext cx="7745585" cy="6857999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42147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24997" y="292977"/>
            <a:ext cx="2468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REPORTS COPY RECORD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54" y="2633551"/>
            <a:ext cx="5315692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434839" y="0"/>
            <a:ext cx="7745585" cy="6857999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42147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793770" y="292977"/>
            <a:ext cx="2531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REPORTS PRINT RECORD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3" t="920"/>
          <a:stretch/>
        </p:blipFill>
        <p:spPr>
          <a:xfrm>
            <a:off x="2400673" y="1531196"/>
            <a:ext cx="7378946" cy="41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434839" y="0"/>
            <a:ext cx="7745585" cy="6857999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942451" y="1223859"/>
            <a:ext cx="10307099" cy="5146462"/>
            <a:chOff x="-548507" y="477868"/>
            <a:chExt cx="11570449" cy="6357177"/>
          </a:xfrm>
        </p:grpSpPr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6497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4AAD"/>
            </a:solidFill>
            <a:ln w="38100" cap="flat">
              <a:solidFill>
                <a:srgbClr val="0046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0046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4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0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8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7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317824" y="292977"/>
            <a:ext cx="148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REPORTS PDF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2" y="1516577"/>
            <a:ext cx="7378947" cy="41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205865" y="-10160"/>
            <a:ext cx="7986135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2607624"/>
            <a:ext cx="8318919" cy="4250376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493776" y="3127248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661319" y="-481024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409741" y="292977"/>
            <a:ext cx="129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SEARCHING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26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2" y="1516577"/>
            <a:ext cx="7443839" cy="41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205865" y="-10160"/>
            <a:ext cx="7986135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2607624"/>
            <a:ext cx="8318919" cy="4250376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493776" y="3127248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661319" y="-481024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979945" y="292977"/>
            <a:ext cx="2158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CHANGE PASSWORD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25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6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4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2" y="1516578"/>
            <a:ext cx="7443839" cy="41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8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205865" y="-10160"/>
            <a:ext cx="7986135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2607624"/>
            <a:ext cx="8318919" cy="4250376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493776" y="3127248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661319" y="-481024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181891" y="292977"/>
            <a:ext cx="1754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ADMIN LOGOUT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501815"/>
            <a:ext cx="7443838" cy="41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205865" y="-10160"/>
            <a:ext cx="7986135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2607624"/>
            <a:ext cx="8318919" cy="4250376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493776" y="3127248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661319" y="-481024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989821" y="292977"/>
            <a:ext cx="2138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FORGOT PASSWORD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95" y="1501816"/>
            <a:ext cx="7454116" cy="41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0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205865" y="-10160"/>
            <a:ext cx="7986135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2607624"/>
            <a:ext cx="8318919" cy="4250376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493776" y="3127248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661319" y="-481024"/>
            <a:ext cx="8302752" cy="41205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102094" y="292977"/>
            <a:ext cx="191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RESET PASSWORD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94" y="1501815"/>
            <a:ext cx="7521189" cy="41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397083" y="292977"/>
            <a:ext cx="1324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SIDE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86" y="1501815"/>
            <a:ext cx="7502998" cy="41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7B1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49E57D-57BC-475B-BFAD-35F6031CD7E2}"/>
              </a:ext>
            </a:extLst>
          </p:cNvPr>
          <p:cNvGrpSpPr/>
          <p:nvPr/>
        </p:nvGrpSpPr>
        <p:grpSpPr>
          <a:xfrm rot="190192">
            <a:off x="151333" y="1457684"/>
            <a:ext cx="5468982" cy="5624855"/>
            <a:chOff x="149043" y="399679"/>
            <a:chExt cx="1877570" cy="2572863"/>
          </a:xfrm>
        </p:grpSpPr>
        <p:sp>
          <p:nvSpPr>
            <p:cNvPr id="6" name="Rounded Rectangle 39">
              <a:extLst>
                <a:ext uri="{FF2B5EF4-FFF2-40B4-BE49-F238E27FC236}">
                  <a16:creationId xmlns:a16="http://schemas.microsoft.com/office/drawing/2014/main" id="{A8144392-CEEA-456A-A027-E7A58F219C61}"/>
                </a:ext>
              </a:extLst>
            </p:cNvPr>
            <p:cNvSpPr/>
            <p:nvPr/>
          </p:nvSpPr>
          <p:spPr>
            <a:xfrm rot="2483232">
              <a:off x="149043" y="70395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2921D8-0AE6-4B2B-B44E-D7EF2320ABD4}"/>
                </a:ext>
              </a:extLst>
            </p:cNvPr>
            <p:cNvGrpSpPr/>
            <p:nvPr/>
          </p:nvGrpSpPr>
          <p:grpSpPr>
            <a:xfrm>
              <a:off x="664847" y="399679"/>
              <a:ext cx="1074234" cy="1717691"/>
              <a:chOff x="664847" y="399679"/>
              <a:chExt cx="1074234" cy="171769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CA2EE70-9C9E-4024-BFBE-2CFB2CE24C7E}"/>
                  </a:ext>
                </a:extLst>
              </p:cNvPr>
              <p:cNvGrpSpPr/>
              <p:nvPr/>
            </p:nvGrpSpPr>
            <p:grpSpPr>
              <a:xfrm rot="20671139">
                <a:off x="664847" y="399679"/>
                <a:ext cx="920307" cy="1717691"/>
                <a:chOff x="3501573" y="3178068"/>
                <a:chExt cx="1340594" cy="2737840"/>
              </a:xfrm>
            </p:grpSpPr>
            <p:sp>
              <p:nvSpPr>
                <p:cNvPr id="15" name="Freeform: Shape 138">
                  <a:extLst>
                    <a:ext uri="{FF2B5EF4-FFF2-40B4-BE49-F238E27FC236}">
                      <a16:creationId xmlns:a16="http://schemas.microsoft.com/office/drawing/2014/main" id="{E531B0F6-CB51-42B0-BB51-5AEDBFBB101B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6" name="Freeform: Shape 139">
                  <a:extLst>
                    <a:ext uri="{FF2B5EF4-FFF2-40B4-BE49-F238E27FC236}">
                      <a16:creationId xmlns:a16="http://schemas.microsoft.com/office/drawing/2014/main" id="{7767A66E-7951-4029-9043-67D4850DED65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" name="Freeform: Shape 140">
                  <a:extLst>
                    <a:ext uri="{FF2B5EF4-FFF2-40B4-BE49-F238E27FC236}">
                      <a16:creationId xmlns:a16="http://schemas.microsoft.com/office/drawing/2014/main" id="{4D1651E9-6C26-4932-807B-E059C5266A51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" name="Freeform: Shape 141">
                  <a:extLst>
                    <a:ext uri="{FF2B5EF4-FFF2-40B4-BE49-F238E27FC236}">
                      <a16:creationId xmlns:a16="http://schemas.microsoft.com/office/drawing/2014/main" id="{44AEFC72-202F-41FA-98A2-21B7544CE26E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" name="Freeform: Shape 142">
                  <a:extLst>
                    <a:ext uri="{FF2B5EF4-FFF2-40B4-BE49-F238E27FC236}">
                      <a16:creationId xmlns:a16="http://schemas.microsoft.com/office/drawing/2014/main" id="{886FD50A-AC8D-40E5-A4D0-DD4B1AE6E23D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: Shape 143">
                  <a:extLst>
                    <a:ext uri="{FF2B5EF4-FFF2-40B4-BE49-F238E27FC236}">
                      <a16:creationId xmlns:a16="http://schemas.microsoft.com/office/drawing/2014/main" id="{43A34EE4-E4D2-4853-BBAE-7DC93F3DB1AA}"/>
                    </a:ext>
                  </a:extLst>
                </p:cNvPr>
                <p:cNvSpPr/>
                <p:nvPr/>
              </p:nvSpPr>
              <p:spPr>
                <a:xfrm>
                  <a:off x="3627447" y="3543582"/>
                  <a:ext cx="1101430" cy="1981501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B28645D2-8312-47A1-8847-28E7A3BB8D44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E5B2BF22-3380-4A22-808D-5BCCACDE49D6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873B9236-48C4-4AC4-9771-005CAE993D68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2" name="Freeform: Shape 145">
                  <a:extLst>
                    <a:ext uri="{FF2B5EF4-FFF2-40B4-BE49-F238E27FC236}">
                      <a16:creationId xmlns:a16="http://schemas.microsoft.com/office/drawing/2014/main" id="{F5BE60BB-29C9-4C1D-A42A-CB8C8558984D}"/>
                    </a:ext>
                  </a:extLst>
                </p:cNvPr>
                <p:cNvSpPr/>
                <p:nvPr/>
              </p:nvSpPr>
              <p:spPr>
                <a:xfrm>
                  <a:off x="3821102" y="3577106"/>
                  <a:ext cx="906450" cy="19388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: Rounded Corners 146">
                  <a:extLst>
                    <a:ext uri="{FF2B5EF4-FFF2-40B4-BE49-F238E27FC236}">
                      <a16:creationId xmlns:a16="http://schemas.microsoft.com/office/drawing/2014/main" id="{F8CB1DA4-B849-46DD-8B7C-B40A55B3E12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D83604-2BF3-41E7-96D6-A580CCB296E1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600245F-7174-4F2C-BC31-2A8106CBE81C}"/>
                  </a:ext>
                </a:extLst>
              </p:cNvPr>
              <p:cNvSpPr/>
              <p:nvPr/>
            </p:nvSpPr>
            <p:spPr>
              <a:xfrm rot="3148397">
                <a:off x="1443651" y="104733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65B5FD7-F55C-4637-820A-F9D2C6101188}"/>
                  </a:ext>
                </a:extLst>
              </p:cNvPr>
              <p:cNvSpPr/>
              <p:nvPr/>
            </p:nvSpPr>
            <p:spPr>
              <a:xfrm rot="3148397">
                <a:off x="1463592" y="126597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0DC7F99-FE02-4C53-8F7C-26D989DD6007}"/>
                  </a:ext>
                </a:extLst>
              </p:cNvPr>
              <p:cNvSpPr/>
              <p:nvPr/>
            </p:nvSpPr>
            <p:spPr>
              <a:xfrm rot="3148397">
                <a:off x="1500837" y="148859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5110735" y="3097"/>
            <a:ext cx="7081265" cy="6858001"/>
          </a:xfrm>
          <a:prstGeom prst="rect">
            <a:avLst/>
          </a:prstGeom>
          <a:solidFill>
            <a:srgbClr val="FBB2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8" name="Google Shape;2871;p81"/>
          <p:cNvGrpSpPr/>
          <p:nvPr/>
        </p:nvGrpSpPr>
        <p:grpSpPr>
          <a:xfrm>
            <a:off x="259080" y="274666"/>
            <a:ext cx="11019231" cy="661001"/>
            <a:chOff x="6336019" y="3733725"/>
            <a:chExt cx="2566206" cy="351309"/>
          </a:xfrm>
          <a:noFill/>
        </p:grpSpPr>
        <p:sp>
          <p:nvSpPr>
            <p:cNvPr id="29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6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6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6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6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710933" y="2016423"/>
            <a:ext cx="3021238" cy="346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Saving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 Production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Information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Legibility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9433966" y="4142818"/>
            <a:ext cx="2959910" cy="2715182"/>
            <a:chOff x="1022371" y="3099822"/>
            <a:chExt cx="1767951" cy="1946618"/>
          </a:xfrm>
        </p:grpSpPr>
        <p:sp>
          <p:nvSpPr>
            <p:cNvPr id="36" name="Google Shape;241;p47"/>
            <p:cNvSpPr/>
            <p:nvPr/>
          </p:nvSpPr>
          <p:spPr>
            <a:xfrm flipH="1">
              <a:off x="2159846" y="3323510"/>
              <a:ext cx="35875" cy="1722930"/>
            </a:xfrm>
            <a:custGeom>
              <a:avLst/>
              <a:gdLst/>
              <a:ahLst/>
              <a:cxnLst/>
              <a:rect l="l" t="t" r="r" b="b"/>
              <a:pathLst>
                <a:path w="1435" h="68917" extrusionOk="0">
                  <a:moveTo>
                    <a:pt x="0" y="1"/>
                  </a:moveTo>
                  <a:lnTo>
                    <a:pt x="0" y="68917"/>
                  </a:lnTo>
                  <a:lnTo>
                    <a:pt x="1434" y="68917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2;p47"/>
            <p:cNvSpPr/>
            <p:nvPr/>
          </p:nvSpPr>
          <p:spPr>
            <a:xfrm flipH="1">
              <a:off x="2123996" y="3328535"/>
              <a:ext cx="35875" cy="1717905"/>
            </a:xfrm>
            <a:custGeom>
              <a:avLst/>
              <a:gdLst/>
              <a:ahLst/>
              <a:cxnLst/>
              <a:rect l="l" t="t" r="r" b="b"/>
              <a:pathLst>
                <a:path w="1435" h="68716" extrusionOk="0">
                  <a:moveTo>
                    <a:pt x="0" y="0"/>
                  </a:moveTo>
                  <a:lnTo>
                    <a:pt x="0" y="68716"/>
                  </a:lnTo>
                  <a:lnTo>
                    <a:pt x="1435" y="6871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5;p47"/>
            <p:cNvSpPr/>
            <p:nvPr/>
          </p:nvSpPr>
          <p:spPr>
            <a:xfrm flipH="1">
              <a:off x="2727747" y="3438610"/>
              <a:ext cx="62575" cy="54100"/>
            </a:xfrm>
            <a:custGeom>
              <a:avLst/>
              <a:gdLst/>
              <a:ahLst/>
              <a:cxnLst/>
              <a:rect l="l" t="t" r="r" b="b"/>
              <a:pathLst>
                <a:path w="2503" h="2164" extrusionOk="0">
                  <a:moveTo>
                    <a:pt x="1435" y="0"/>
                  </a:moveTo>
                  <a:cubicBezTo>
                    <a:pt x="467" y="0"/>
                    <a:pt x="0" y="1168"/>
                    <a:pt x="668" y="1835"/>
                  </a:cubicBezTo>
                  <a:cubicBezTo>
                    <a:pt x="896" y="2063"/>
                    <a:pt x="1170" y="2164"/>
                    <a:pt x="1435" y="2164"/>
                  </a:cubicBezTo>
                  <a:cubicBezTo>
                    <a:pt x="1986" y="2164"/>
                    <a:pt x="2502" y="1731"/>
                    <a:pt x="2502" y="1101"/>
                  </a:cubicBezTo>
                  <a:cubicBezTo>
                    <a:pt x="2502" y="501"/>
                    <a:pt x="2035" y="0"/>
                    <a:pt x="1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5;p47"/>
            <p:cNvSpPr/>
            <p:nvPr/>
          </p:nvSpPr>
          <p:spPr>
            <a:xfrm flipH="1">
              <a:off x="1194996" y="3551885"/>
              <a:ext cx="580425" cy="590252"/>
            </a:xfrm>
            <a:custGeom>
              <a:avLst/>
              <a:gdLst/>
              <a:ahLst/>
              <a:cxnLst/>
              <a:rect l="l" t="t" r="r" b="b"/>
              <a:pathLst>
                <a:path w="23217" h="23610" extrusionOk="0">
                  <a:moveTo>
                    <a:pt x="18413" y="1"/>
                  </a:moveTo>
                  <a:cubicBezTo>
                    <a:pt x="16752" y="1"/>
                    <a:pt x="14963" y="663"/>
                    <a:pt x="13476" y="1507"/>
                  </a:cubicBezTo>
                  <a:cubicBezTo>
                    <a:pt x="5737" y="6010"/>
                    <a:pt x="701" y="14083"/>
                    <a:pt x="0" y="23022"/>
                  </a:cubicBezTo>
                  <a:lnTo>
                    <a:pt x="33" y="23022"/>
                  </a:lnTo>
                  <a:cubicBezTo>
                    <a:pt x="1183" y="23425"/>
                    <a:pt x="2435" y="23610"/>
                    <a:pt x="3716" y="23610"/>
                  </a:cubicBezTo>
                  <a:cubicBezTo>
                    <a:pt x="6896" y="23610"/>
                    <a:pt x="10260" y="22470"/>
                    <a:pt x="12709" y="20687"/>
                  </a:cubicBezTo>
                  <a:cubicBezTo>
                    <a:pt x="16145" y="18185"/>
                    <a:pt x="18613" y="14583"/>
                    <a:pt x="20782" y="10947"/>
                  </a:cubicBezTo>
                  <a:cubicBezTo>
                    <a:pt x="21716" y="9379"/>
                    <a:pt x="22650" y="7778"/>
                    <a:pt x="22916" y="5977"/>
                  </a:cubicBezTo>
                  <a:cubicBezTo>
                    <a:pt x="23217" y="4175"/>
                    <a:pt x="22783" y="2174"/>
                    <a:pt x="21415" y="1006"/>
                  </a:cubicBezTo>
                  <a:cubicBezTo>
                    <a:pt x="20553" y="290"/>
                    <a:pt x="19511" y="1"/>
                    <a:pt x="18413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6;p47"/>
            <p:cNvSpPr/>
            <p:nvPr/>
          </p:nvSpPr>
          <p:spPr>
            <a:xfrm flipH="1">
              <a:off x="1022371" y="4208387"/>
              <a:ext cx="643826" cy="279076"/>
            </a:xfrm>
            <a:custGeom>
              <a:avLst/>
              <a:gdLst/>
              <a:ahLst/>
              <a:cxnLst/>
              <a:rect l="l" t="t" r="r" b="b"/>
              <a:pathLst>
                <a:path w="25753" h="11163" extrusionOk="0">
                  <a:moveTo>
                    <a:pt x="15448" y="1"/>
                  </a:moveTo>
                  <a:cubicBezTo>
                    <a:pt x="13733" y="1"/>
                    <a:pt x="12009" y="234"/>
                    <a:pt x="10342" y="665"/>
                  </a:cubicBezTo>
                  <a:cubicBezTo>
                    <a:pt x="6472" y="1666"/>
                    <a:pt x="3103" y="3901"/>
                    <a:pt x="1" y="6369"/>
                  </a:cubicBezTo>
                  <a:cubicBezTo>
                    <a:pt x="2403" y="9538"/>
                    <a:pt x="6539" y="10972"/>
                    <a:pt x="10508" y="11139"/>
                  </a:cubicBezTo>
                  <a:cubicBezTo>
                    <a:pt x="10826" y="11155"/>
                    <a:pt x="11142" y="11163"/>
                    <a:pt x="11459" y="11163"/>
                  </a:cubicBezTo>
                  <a:cubicBezTo>
                    <a:pt x="15134" y="11163"/>
                    <a:pt x="18741" y="10125"/>
                    <a:pt x="22150" y="8804"/>
                  </a:cubicBezTo>
                  <a:cubicBezTo>
                    <a:pt x="23518" y="8270"/>
                    <a:pt x="24985" y="7570"/>
                    <a:pt x="25452" y="6202"/>
                  </a:cubicBezTo>
                  <a:cubicBezTo>
                    <a:pt x="25753" y="5135"/>
                    <a:pt x="25486" y="3967"/>
                    <a:pt x="24752" y="3133"/>
                  </a:cubicBezTo>
                  <a:cubicBezTo>
                    <a:pt x="24018" y="2333"/>
                    <a:pt x="23084" y="1699"/>
                    <a:pt x="22050" y="1299"/>
                  </a:cubicBezTo>
                  <a:cubicBezTo>
                    <a:pt x="19962" y="407"/>
                    <a:pt x="17712" y="1"/>
                    <a:pt x="15448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7;p47"/>
            <p:cNvSpPr/>
            <p:nvPr/>
          </p:nvSpPr>
          <p:spPr>
            <a:xfrm flipH="1">
              <a:off x="1525658" y="3099822"/>
              <a:ext cx="309400" cy="598727"/>
            </a:xfrm>
            <a:custGeom>
              <a:avLst/>
              <a:gdLst/>
              <a:ahLst/>
              <a:cxnLst/>
              <a:rect l="l" t="t" r="r" b="b"/>
              <a:pathLst>
                <a:path w="12376" h="23949" extrusionOk="0">
                  <a:moveTo>
                    <a:pt x="7500" y="0"/>
                  </a:moveTo>
                  <a:cubicBezTo>
                    <a:pt x="6348" y="0"/>
                    <a:pt x="5144" y="514"/>
                    <a:pt x="4270" y="1298"/>
                  </a:cubicBezTo>
                  <a:cubicBezTo>
                    <a:pt x="2969" y="2465"/>
                    <a:pt x="2269" y="4166"/>
                    <a:pt x="1768" y="5834"/>
                  </a:cubicBezTo>
                  <a:cubicBezTo>
                    <a:pt x="0" y="11605"/>
                    <a:pt x="367" y="18243"/>
                    <a:pt x="2302" y="23947"/>
                  </a:cubicBezTo>
                  <a:lnTo>
                    <a:pt x="2269" y="23947"/>
                  </a:lnTo>
                  <a:cubicBezTo>
                    <a:pt x="2306" y="23948"/>
                    <a:pt x="2344" y="23948"/>
                    <a:pt x="2381" y="23948"/>
                  </a:cubicBezTo>
                  <a:cubicBezTo>
                    <a:pt x="5661" y="23948"/>
                    <a:pt x="8123" y="21078"/>
                    <a:pt x="9607" y="18143"/>
                  </a:cubicBezTo>
                  <a:cubicBezTo>
                    <a:pt x="11709" y="14007"/>
                    <a:pt x="12376" y="9303"/>
                    <a:pt x="11575" y="4734"/>
                  </a:cubicBezTo>
                  <a:cubicBezTo>
                    <a:pt x="11275" y="3032"/>
                    <a:pt x="10641" y="1198"/>
                    <a:pt x="9107" y="397"/>
                  </a:cubicBezTo>
                  <a:cubicBezTo>
                    <a:pt x="8614" y="123"/>
                    <a:pt x="8063" y="0"/>
                    <a:pt x="7500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8;p47"/>
            <p:cNvSpPr/>
            <p:nvPr/>
          </p:nvSpPr>
          <p:spPr>
            <a:xfrm flipH="1">
              <a:off x="1883822" y="3259234"/>
              <a:ext cx="311900" cy="898253"/>
            </a:xfrm>
            <a:custGeom>
              <a:avLst/>
              <a:gdLst/>
              <a:ahLst/>
              <a:cxnLst/>
              <a:rect l="l" t="t" r="r" b="b"/>
              <a:pathLst>
                <a:path w="12476" h="35930" extrusionOk="0">
                  <a:moveTo>
                    <a:pt x="5642" y="0"/>
                  </a:moveTo>
                  <a:cubicBezTo>
                    <a:pt x="3715" y="0"/>
                    <a:pt x="2490" y="2180"/>
                    <a:pt x="1968" y="4040"/>
                  </a:cubicBezTo>
                  <a:cubicBezTo>
                    <a:pt x="0" y="10811"/>
                    <a:pt x="434" y="18016"/>
                    <a:pt x="867" y="25055"/>
                  </a:cubicBezTo>
                  <a:cubicBezTo>
                    <a:pt x="1134" y="29358"/>
                    <a:pt x="2602" y="33060"/>
                    <a:pt x="5871" y="35929"/>
                  </a:cubicBezTo>
                  <a:cubicBezTo>
                    <a:pt x="11542" y="26289"/>
                    <a:pt x="12476" y="14514"/>
                    <a:pt x="9140" y="3839"/>
                  </a:cubicBezTo>
                  <a:cubicBezTo>
                    <a:pt x="8606" y="2105"/>
                    <a:pt x="7572" y="137"/>
                    <a:pt x="5771" y="3"/>
                  </a:cubicBezTo>
                  <a:cubicBezTo>
                    <a:pt x="5727" y="1"/>
                    <a:pt x="5684" y="0"/>
                    <a:pt x="5642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9;p47"/>
            <p:cNvSpPr/>
            <p:nvPr/>
          </p:nvSpPr>
          <p:spPr>
            <a:xfrm flipH="1">
              <a:off x="2195697" y="3879336"/>
              <a:ext cx="485375" cy="398451"/>
            </a:xfrm>
            <a:custGeom>
              <a:avLst/>
              <a:gdLst/>
              <a:ahLst/>
              <a:cxnLst/>
              <a:rect l="l" t="t" r="r" b="b"/>
              <a:pathLst>
                <a:path w="19415" h="15938" extrusionOk="0">
                  <a:moveTo>
                    <a:pt x="3219" y="0"/>
                  </a:moveTo>
                  <a:cubicBezTo>
                    <a:pt x="2431" y="0"/>
                    <a:pt x="1691" y="212"/>
                    <a:pt x="1134" y="784"/>
                  </a:cubicBezTo>
                  <a:cubicBezTo>
                    <a:pt x="0" y="1919"/>
                    <a:pt x="367" y="3787"/>
                    <a:pt x="1068" y="5188"/>
                  </a:cubicBezTo>
                  <a:cubicBezTo>
                    <a:pt x="2235" y="7456"/>
                    <a:pt x="4070" y="9290"/>
                    <a:pt x="5904" y="11025"/>
                  </a:cubicBezTo>
                  <a:cubicBezTo>
                    <a:pt x="7572" y="12626"/>
                    <a:pt x="9340" y="14227"/>
                    <a:pt x="11442" y="15161"/>
                  </a:cubicBezTo>
                  <a:cubicBezTo>
                    <a:pt x="12541" y="15642"/>
                    <a:pt x="14110" y="15938"/>
                    <a:pt x="15637" y="15938"/>
                  </a:cubicBezTo>
                  <a:cubicBezTo>
                    <a:pt x="17075" y="15938"/>
                    <a:pt x="18476" y="15676"/>
                    <a:pt x="19414" y="15061"/>
                  </a:cubicBezTo>
                  <a:cubicBezTo>
                    <a:pt x="17279" y="8390"/>
                    <a:pt x="12209" y="3019"/>
                    <a:pt x="5671" y="518"/>
                  </a:cubicBezTo>
                  <a:cubicBezTo>
                    <a:pt x="4906" y="229"/>
                    <a:pt x="4037" y="0"/>
                    <a:pt x="3219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;p47"/>
            <p:cNvSpPr/>
            <p:nvPr/>
          </p:nvSpPr>
          <p:spPr>
            <a:xfrm flipH="1">
              <a:off x="1318421" y="3637585"/>
              <a:ext cx="649651" cy="1051103"/>
            </a:xfrm>
            <a:custGeom>
              <a:avLst/>
              <a:gdLst/>
              <a:ahLst/>
              <a:cxnLst/>
              <a:rect l="l" t="t" r="r" b="b"/>
              <a:pathLst>
                <a:path w="25986" h="42044" extrusionOk="0">
                  <a:moveTo>
                    <a:pt x="25979" y="0"/>
                  </a:moveTo>
                  <a:cubicBezTo>
                    <a:pt x="25966" y="0"/>
                    <a:pt x="25935" y="31"/>
                    <a:pt x="25886" y="80"/>
                  </a:cubicBezTo>
                  <a:cubicBezTo>
                    <a:pt x="25952" y="47"/>
                    <a:pt x="25986" y="14"/>
                    <a:pt x="25986" y="14"/>
                  </a:cubicBezTo>
                  <a:cubicBezTo>
                    <a:pt x="25986" y="5"/>
                    <a:pt x="25983" y="0"/>
                    <a:pt x="25979" y="0"/>
                  </a:cubicBezTo>
                  <a:close/>
                  <a:moveTo>
                    <a:pt x="25886" y="80"/>
                  </a:moveTo>
                  <a:lnTo>
                    <a:pt x="25552" y="280"/>
                  </a:lnTo>
                  <a:lnTo>
                    <a:pt x="24351" y="1114"/>
                  </a:lnTo>
                  <a:lnTo>
                    <a:pt x="23451" y="1748"/>
                  </a:lnTo>
                  <a:cubicBezTo>
                    <a:pt x="23150" y="1982"/>
                    <a:pt x="22817" y="2249"/>
                    <a:pt x="22450" y="2549"/>
                  </a:cubicBezTo>
                  <a:cubicBezTo>
                    <a:pt x="21716" y="3116"/>
                    <a:pt x="20882" y="3750"/>
                    <a:pt x="20048" y="4517"/>
                  </a:cubicBezTo>
                  <a:lnTo>
                    <a:pt x="18714" y="5718"/>
                  </a:lnTo>
                  <a:cubicBezTo>
                    <a:pt x="18247" y="6151"/>
                    <a:pt x="17780" y="6618"/>
                    <a:pt x="17313" y="7085"/>
                  </a:cubicBezTo>
                  <a:cubicBezTo>
                    <a:pt x="16312" y="8019"/>
                    <a:pt x="15378" y="9120"/>
                    <a:pt x="14344" y="10254"/>
                  </a:cubicBezTo>
                  <a:cubicBezTo>
                    <a:pt x="10008" y="15258"/>
                    <a:pt x="6472" y="20929"/>
                    <a:pt x="3970" y="27066"/>
                  </a:cubicBezTo>
                  <a:cubicBezTo>
                    <a:pt x="3403" y="28467"/>
                    <a:pt x="2869" y="29802"/>
                    <a:pt x="2469" y="31102"/>
                  </a:cubicBezTo>
                  <a:cubicBezTo>
                    <a:pt x="2269" y="31770"/>
                    <a:pt x="2035" y="32370"/>
                    <a:pt x="1869" y="32971"/>
                  </a:cubicBezTo>
                  <a:cubicBezTo>
                    <a:pt x="1702" y="33571"/>
                    <a:pt x="1535" y="34171"/>
                    <a:pt x="1402" y="34738"/>
                  </a:cubicBezTo>
                  <a:cubicBezTo>
                    <a:pt x="1068" y="35839"/>
                    <a:pt x="901" y="36873"/>
                    <a:pt x="701" y="37741"/>
                  </a:cubicBezTo>
                  <a:cubicBezTo>
                    <a:pt x="601" y="38208"/>
                    <a:pt x="501" y="38608"/>
                    <a:pt x="434" y="39008"/>
                  </a:cubicBezTo>
                  <a:cubicBezTo>
                    <a:pt x="367" y="39375"/>
                    <a:pt x="334" y="39742"/>
                    <a:pt x="267" y="40076"/>
                  </a:cubicBezTo>
                  <a:cubicBezTo>
                    <a:pt x="167" y="40709"/>
                    <a:pt x="101" y="41176"/>
                    <a:pt x="67" y="41543"/>
                  </a:cubicBezTo>
                  <a:cubicBezTo>
                    <a:pt x="34" y="41677"/>
                    <a:pt x="1" y="41810"/>
                    <a:pt x="1" y="41910"/>
                  </a:cubicBezTo>
                  <a:cubicBezTo>
                    <a:pt x="1" y="41944"/>
                    <a:pt x="1" y="42010"/>
                    <a:pt x="1" y="42044"/>
                  </a:cubicBezTo>
                  <a:cubicBezTo>
                    <a:pt x="1" y="42044"/>
                    <a:pt x="34" y="42010"/>
                    <a:pt x="34" y="41910"/>
                  </a:cubicBezTo>
                  <a:cubicBezTo>
                    <a:pt x="67" y="41810"/>
                    <a:pt x="101" y="41710"/>
                    <a:pt x="101" y="41543"/>
                  </a:cubicBezTo>
                  <a:cubicBezTo>
                    <a:pt x="167" y="41176"/>
                    <a:pt x="267" y="40709"/>
                    <a:pt x="367" y="40076"/>
                  </a:cubicBezTo>
                  <a:cubicBezTo>
                    <a:pt x="434" y="39775"/>
                    <a:pt x="501" y="39408"/>
                    <a:pt x="568" y="39042"/>
                  </a:cubicBezTo>
                  <a:cubicBezTo>
                    <a:pt x="634" y="38641"/>
                    <a:pt x="734" y="38241"/>
                    <a:pt x="834" y="37774"/>
                  </a:cubicBezTo>
                  <a:cubicBezTo>
                    <a:pt x="1068" y="36873"/>
                    <a:pt x="1235" y="35873"/>
                    <a:pt x="1568" y="34772"/>
                  </a:cubicBezTo>
                  <a:lnTo>
                    <a:pt x="2069" y="33037"/>
                  </a:lnTo>
                  <a:cubicBezTo>
                    <a:pt x="2235" y="32437"/>
                    <a:pt x="2469" y="31836"/>
                    <a:pt x="2669" y="31169"/>
                  </a:cubicBezTo>
                  <a:cubicBezTo>
                    <a:pt x="3069" y="29902"/>
                    <a:pt x="3636" y="28567"/>
                    <a:pt x="4204" y="27133"/>
                  </a:cubicBezTo>
                  <a:cubicBezTo>
                    <a:pt x="6739" y="21062"/>
                    <a:pt x="10241" y="15391"/>
                    <a:pt x="14544" y="10421"/>
                  </a:cubicBezTo>
                  <a:cubicBezTo>
                    <a:pt x="15545" y="9287"/>
                    <a:pt x="16479" y="8186"/>
                    <a:pt x="17446" y="7252"/>
                  </a:cubicBezTo>
                  <a:cubicBezTo>
                    <a:pt x="17947" y="6785"/>
                    <a:pt x="18380" y="6285"/>
                    <a:pt x="18847" y="5884"/>
                  </a:cubicBezTo>
                  <a:lnTo>
                    <a:pt x="20182" y="4650"/>
                  </a:lnTo>
                  <a:cubicBezTo>
                    <a:pt x="21016" y="3850"/>
                    <a:pt x="21849" y="3216"/>
                    <a:pt x="22550" y="2649"/>
                  </a:cubicBezTo>
                  <a:cubicBezTo>
                    <a:pt x="22884" y="2349"/>
                    <a:pt x="23217" y="2082"/>
                    <a:pt x="23517" y="1848"/>
                  </a:cubicBezTo>
                  <a:lnTo>
                    <a:pt x="24385" y="1214"/>
                  </a:lnTo>
                  <a:lnTo>
                    <a:pt x="25586" y="314"/>
                  </a:lnTo>
                  <a:lnTo>
                    <a:pt x="25886" y="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1;p47"/>
            <p:cNvSpPr/>
            <p:nvPr/>
          </p:nvSpPr>
          <p:spPr>
            <a:xfrm flipH="1">
              <a:off x="1130771" y="4278812"/>
              <a:ext cx="831451" cy="371526"/>
            </a:xfrm>
            <a:custGeom>
              <a:avLst/>
              <a:gdLst/>
              <a:ahLst/>
              <a:cxnLst/>
              <a:rect l="l" t="t" r="r" b="b"/>
              <a:pathLst>
                <a:path w="33258" h="14861" extrusionOk="0">
                  <a:moveTo>
                    <a:pt x="25482" y="0"/>
                  </a:moveTo>
                  <a:cubicBezTo>
                    <a:pt x="16962" y="0"/>
                    <a:pt x="8826" y="3712"/>
                    <a:pt x="3236" y="10224"/>
                  </a:cubicBezTo>
                  <a:cubicBezTo>
                    <a:pt x="2335" y="11258"/>
                    <a:pt x="1501" y="12392"/>
                    <a:pt x="767" y="13559"/>
                  </a:cubicBezTo>
                  <a:cubicBezTo>
                    <a:pt x="467" y="13960"/>
                    <a:pt x="300" y="14293"/>
                    <a:pt x="167" y="14527"/>
                  </a:cubicBezTo>
                  <a:cubicBezTo>
                    <a:pt x="100" y="14627"/>
                    <a:pt x="33" y="14760"/>
                    <a:pt x="0" y="14860"/>
                  </a:cubicBezTo>
                  <a:cubicBezTo>
                    <a:pt x="67" y="14760"/>
                    <a:pt x="167" y="14660"/>
                    <a:pt x="234" y="14560"/>
                  </a:cubicBezTo>
                  <a:cubicBezTo>
                    <a:pt x="367" y="14327"/>
                    <a:pt x="567" y="14026"/>
                    <a:pt x="834" y="13626"/>
                  </a:cubicBezTo>
                  <a:cubicBezTo>
                    <a:pt x="1601" y="12459"/>
                    <a:pt x="2468" y="11391"/>
                    <a:pt x="3369" y="10357"/>
                  </a:cubicBezTo>
                  <a:cubicBezTo>
                    <a:pt x="9131" y="3807"/>
                    <a:pt x="17374" y="180"/>
                    <a:pt x="25913" y="180"/>
                  </a:cubicBezTo>
                  <a:cubicBezTo>
                    <a:pt x="27854" y="180"/>
                    <a:pt x="29810" y="367"/>
                    <a:pt x="31756" y="750"/>
                  </a:cubicBezTo>
                  <a:cubicBezTo>
                    <a:pt x="32223" y="850"/>
                    <a:pt x="32590" y="950"/>
                    <a:pt x="32857" y="984"/>
                  </a:cubicBezTo>
                  <a:cubicBezTo>
                    <a:pt x="32990" y="1017"/>
                    <a:pt x="33124" y="1050"/>
                    <a:pt x="33257" y="1050"/>
                  </a:cubicBezTo>
                  <a:cubicBezTo>
                    <a:pt x="33124" y="1017"/>
                    <a:pt x="32990" y="950"/>
                    <a:pt x="32890" y="917"/>
                  </a:cubicBezTo>
                  <a:cubicBezTo>
                    <a:pt x="32623" y="850"/>
                    <a:pt x="32256" y="750"/>
                    <a:pt x="31789" y="650"/>
                  </a:cubicBezTo>
                  <a:cubicBezTo>
                    <a:pt x="30422" y="350"/>
                    <a:pt x="29054" y="150"/>
                    <a:pt x="27687" y="83"/>
                  </a:cubicBezTo>
                  <a:cubicBezTo>
                    <a:pt x="26950" y="28"/>
                    <a:pt x="26214" y="0"/>
                    <a:pt x="2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2;p47"/>
            <p:cNvSpPr/>
            <p:nvPr/>
          </p:nvSpPr>
          <p:spPr>
            <a:xfrm flipH="1">
              <a:off x="1653646" y="3205109"/>
              <a:ext cx="314425" cy="1422704"/>
            </a:xfrm>
            <a:custGeom>
              <a:avLst/>
              <a:gdLst/>
              <a:ahLst/>
              <a:cxnLst/>
              <a:rect l="l" t="t" r="r" b="b"/>
              <a:pathLst>
                <a:path w="12577" h="56908" extrusionOk="0">
                  <a:moveTo>
                    <a:pt x="12576" y="0"/>
                  </a:moveTo>
                  <a:cubicBezTo>
                    <a:pt x="12543" y="34"/>
                    <a:pt x="12543" y="100"/>
                    <a:pt x="12509" y="134"/>
                  </a:cubicBezTo>
                  <a:cubicBezTo>
                    <a:pt x="12476" y="234"/>
                    <a:pt x="12443" y="367"/>
                    <a:pt x="12409" y="534"/>
                  </a:cubicBezTo>
                  <a:cubicBezTo>
                    <a:pt x="12309" y="934"/>
                    <a:pt x="12176" y="1501"/>
                    <a:pt x="11976" y="2202"/>
                  </a:cubicBezTo>
                  <a:lnTo>
                    <a:pt x="10441" y="8239"/>
                  </a:lnTo>
                  <a:cubicBezTo>
                    <a:pt x="9174" y="13376"/>
                    <a:pt x="7339" y="20448"/>
                    <a:pt x="5438" y="28254"/>
                  </a:cubicBezTo>
                  <a:cubicBezTo>
                    <a:pt x="4504" y="32190"/>
                    <a:pt x="3670" y="35926"/>
                    <a:pt x="2936" y="39362"/>
                  </a:cubicBezTo>
                  <a:cubicBezTo>
                    <a:pt x="2235" y="42764"/>
                    <a:pt x="1635" y="45866"/>
                    <a:pt x="1201" y="48468"/>
                  </a:cubicBezTo>
                  <a:cubicBezTo>
                    <a:pt x="968" y="49769"/>
                    <a:pt x="801" y="50937"/>
                    <a:pt x="634" y="51971"/>
                  </a:cubicBezTo>
                  <a:cubicBezTo>
                    <a:pt x="501" y="53005"/>
                    <a:pt x="367" y="53939"/>
                    <a:pt x="267" y="54639"/>
                  </a:cubicBezTo>
                  <a:cubicBezTo>
                    <a:pt x="167" y="55340"/>
                    <a:pt x="101" y="55874"/>
                    <a:pt x="67" y="56307"/>
                  </a:cubicBezTo>
                  <a:cubicBezTo>
                    <a:pt x="34" y="56474"/>
                    <a:pt x="1" y="56641"/>
                    <a:pt x="1" y="56741"/>
                  </a:cubicBezTo>
                  <a:cubicBezTo>
                    <a:pt x="1" y="56808"/>
                    <a:pt x="1" y="56841"/>
                    <a:pt x="1" y="56908"/>
                  </a:cubicBezTo>
                  <a:cubicBezTo>
                    <a:pt x="34" y="56908"/>
                    <a:pt x="34" y="56841"/>
                    <a:pt x="34" y="56741"/>
                  </a:cubicBezTo>
                  <a:cubicBezTo>
                    <a:pt x="67" y="56641"/>
                    <a:pt x="101" y="56507"/>
                    <a:pt x="134" y="56341"/>
                  </a:cubicBezTo>
                  <a:cubicBezTo>
                    <a:pt x="201" y="55940"/>
                    <a:pt x="267" y="55407"/>
                    <a:pt x="367" y="54673"/>
                  </a:cubicBezTo>
                  <a:cubicBezTo>
                    <a:pt x="501" y="53939"/>
                    <a:pt x="601" y="53038"/>
                    <a:pt x="801" y="52004"/>
                  </a:cubicBezTo>
                  <a:cubicBezTo>
                    <a:pt x="1001" y="50970"/>
                    <a:pt x="1168" y="49802"/>
                    <a:pt x="1402" y="48502"/>
                  </a:cubicBezTo>
                  <a:cubicBezTo>
                    <a:pt x="1869" y="45900"/>
                    <a:pt x="2469" y="42831"/>
                    <a:pt x="3203" y="39395"/>
                  </a:cubicBezTo>
                  <a:cubicBezTo>
                    <a:pt x="3903" y="35993"/>
                    <a:pt x="4737" y="32257"/>
                    <a:pt x="5705" y="28354"/>
                  </a:cubicBezTo>
                  <a:cubicBezTo>
                    <a:pt x="7573" y="20515"/>
                    <a:pt x="9374" y="13443"/>
                    <a:pt x="10641" y="8339"/>
                  </a:cubicBezTo>
                  <a:cubicBezTo>
                    <a:pt x="11242" y="5771"/>
                    <a:pt x="11776" y="3703"/>
                    <a:pt x="12076" y="2235"/>
                  </a:cubicBezTo>
                  <a:cubicBezTo>
                    <a:pt x="12243" y="1535"/>
                    <a:pt x="12376" y="1001"/>
                    <a:pt x="12443" y="567"/>
                  </a:cubicBezTo>
                  <a:cubicBezTo>
                    <a:pt x="12509" y="434"/>
                    <a:pt x="12509" y="267"/>
                    <a:pt x="12543" y="167"/>
                  </a:cubicBezTo>
                  <a:cubicBezTo>
                    <a:pt x="12576" y="100"/>
                    <a:pt x="12576" y="67"/>
                    <a:pt x="12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3;p47"/>
            <p:cNvSpPr/>
            <p:nvPr/>
          </p:nvSpPr>
          <p:spPr>
            <a:xfrm flipH="1">
              <a:off x="1978897" y="3440260"/>
              <a:ext cx="98425" cy="1168378"/>
            </a:xfrm>
            <a:custGeom>
              <a:avLst/>
              <a:gdLst/>
              <a:ahLst/>
              <a:cxnLst/>
              <a:rect l="l" t="t" r="r" b="b"/>
              <a:pathLst>
                <a:path w="3937" h="46735" extrusionOk="0">
                  <a:moveTo>
                    <a:pt x="601" y="1"/>
                  </a:moveTo>
                  <a:cubicBezTo>
                    <a:pt x="568" y="1"/>
                    <a:pt x="601" y="34"/>
                    <a:pt x="568" y="134"/>
                  </a:cubicBezTo>
                  <a:cubicBezTo>
                    <a:pt x="568" y="234"/>
                    <a:pt x="534" y="368"/>
                    <a:pt x="534" y="501"/>
                  </a:cubicBezTo>
                  <a:cubicBezTo>
                    <a:pt x="501" y="835"/>
                    <a:pt x="468" y="1268"/>
                    <a:pt x="434" y="1869"/>
                  </a:cubicBezTo>
                  <a:cubicBezTo>
                    <a:pt x="368" y="2436"/>
                    <a:pt x="301" y="3170"/>
                    <a:pt x="268" y="4004"/>
                  </a:cubicBezTo>
                  <a:cubicBezTo>
                    <a:pt x="201" y="4871"/>
                    <a:pt x="134" y="5805"/>
                    <a:pt x="134" y="6873"/>
                  </a:cubicBezTo>
                  <a:cubicBezTo>
                    <a:pt x="34" y="9007"/>
                    <a:pt x="1" y="11543"/>
                    <a:pt x="67" y="14378"/>
                  </a:cubicBezTo>
                  <a:cubicBezTo>
                    <a:pt x="101" y="17180"/>
                    <a:pt x="268" y="20282"/>
                    <a:pt x="501" y="23518"/>
                  </a:cubicBezTo>
                  <a:cubicBezTo>
                    <a:pt x="1035" y="29989"/>
                    <a:pt x="1902" y="35793"/>
                    <a:pt x="2636" y="39996"/>
                  </a:cubicBezTo>
                  <a:cubicBezTo>
                    <a:pt x="3003" y="42098"/>
                    <a:pt x="3303" y="43766"/>
                    <a:pt x="3537" y="44933"/>
                  </a:cubicBezTo>
                  <a:cubicBezTo>
                    <a:pt x="3670" y="45500"/>
                    <a:pt x="3770" y="45967"/>
                    <a:pt x="3837" y="46301"/>
                  </a:cubicBezTo>
                  <a:lnTo>
                    <a:pt x="3904" y="46634"/>
                  </a:lnTo>
                  <a:cubicBezTo>
                    <a:pt x="3904" y="46668"/>
                    <a:pt x="3937" y="46701"/>
                    <a:pt x="3937" y="46734"/>
                  </a:cubicBezTo>
                  <a:cubicBezTo>
                    <a:pt x="3937" y="46701"/>
                    <a:pt x="3937" y="46668"/>
                    <a:pt x="3937" y="46634"/>
                  </a:cubicBezTo>
                  <a:cubicBezTo>
                    <a:pt x="3937" y="46534"/>
                    <a:pt x="3904" y="46401"/>
                    <a:pt x="3904" y="46267"/>
                  </a:cubicBezTo>
                  <a:cubicBezTo>
                    <a:pt x="3837" y="45934"/>
                    <a:pt x="3770" y="45500"/>
                    <a:pt x="3670" y="44933"/>
                  </a:cubicBezTo>
                  <a:cubicBezTo>
                    <a:pt x="3470" y="43766"/>
                    <a:pt x="3170" y="42031"/>
                    <a:pt x="2836" y="39963"/>
                  </a:cubicBezTo>
                  <a:cubicBezTo>
                    <a:pt x="2169" y="35760"/>
                    <a:pt x="1335" y="29956"/>
                    <a:pt x="801" y="23484"/>
                  </a:cubicBezTo>
                  <a:cubicBezTo>
                    <a:pt x="534" y="20249"/>
                    <a:pt x="401" y="17180"/>
                    <a:pt x="301" y="14345"/>
                  </a:cubicBezTo>
                  <a:cubicBezTo>
                    <a:pt x="234" y="11543"/>
                    <a:pt x="268" y="9007"/>
                    <a:pt x="301" y="6906"/>
                  </a:cubicBezTo>
                  <a:cubicBezTo>
                    <a:pt x="334" y="5838"/>
                    <a:pt x="401" y="4871"/>
                    <a:pt x="401" y="4037"/>
                  </a:cubicBezTo>
                  <a:cubicBezTo>
                    <a:pt x="434" y="3170"/>
                    <a:pt x="501" y="2436"/>
                    <a:pt x="534" y="1869"/>
                  </a:cubicBezTo>
                  <a:cubicBezTo>
                    <a:pt x="568" y="1302"/>
                    <a:pt x="601" y="835"/>
                    <a:pt x="601" y="501"/>
                  </a:cubicBezTo>
                  <a:lnTo>
                    <a:pt x="601" y="134"/>
                  </a:lnTo>
                  <a:cubicBezTo>
                    <a:pt x="601" y="101"/>
                    <a:pt x="601" y="68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4;p47"/>
            <p:cNvSpPr/>
            <p:nvPr/>
          </p:nvSpPr>
          <p:spPr>
            <a:xfrm flipH="1">
              <a:off x="1968046" y="3978161"/>
              <a:ext cx="571275" cy="661327"/>
            </a:xfrm>
            <a:custGeom>
              <a:avLst/>
              <a:gdLst/>
              <a:ahLst/>
              <a:cxnLst/>
              <a:rect l="l" t="t" r="r" b="b"/>
              <a:pathLst>
                <a:path w="22851" h="26453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7"/>
                    <a:pt x="201" y="134"/>
                    <a:pt x="301" y="200"/>
                  </a:cubicBezTo>
                  <a:lnTo>
                    <a:pt x="1202" y="768"/>
                  </a:lnTo>
                  <a:cubicBezTo>
                    <a:pt x="1602" y="1001"/>
                    <a:pt x="2036" y="1335"/>
                    <a:pt x="2569" y="1702"/>
                  </a:cubicBezTo>
                  <a:cubicBezTo>
                    <a:pt x="3103" y="2035"/>
                    <a:pt x="3704" y="2435"/>
                    <a:pt x="4337" y="2936"/>
                  </a:cubicBezTo>
                  <a:lnTo>
                    <a:pt x="5371" y="3703"/>
                  </a:lnTo>
                  <a:lnTo>
                    <a:pt x="6439" y="4537"/>
                  </a:lnTo>
                  <a:cubicBezTo>
                    <a:pt x="7206" y="5104"/>
                    <a:pt x="7940" y="5771"/>
                    <a:pt x="8740" y="6472"/>
                  </a:cubicBezTo>
                  <a:cubicBezTo>
                    <a:pt x="10475" y="8006"/>
                    <a:pt x="12110" y="9641"/>
                    <a:pt x="13644" y="11375"/>
                  </a:cubicBezTo>
                  <a:cubicBezTo>
                    <a:pt x="15145" y="13110"/>
                    <a:pt x="16579" y="14911"/>
                    <a:pt x="17880" y="16812"/>
                  </a:cubicBezTo>
                  <a:cubicBezTo>
                    <a:pt x="18447" y="17713"/>
                    <a:pt x="19014" y="18547"/>
                    <a:pt x="19481" y="19381"/>
                  </a:cubicBezTo>
                  <a:lnTo>
                    <a:pt x="20182" y="20548"/>
                  </a:lnTo>
                  <a:cubicBezTo>
                    <a:pt x="20382" y="20949"/>
                    <a:pt x="20582" y="21316"/>
                    <a:pt x="20749" y="21683"/>
                  </a:cubicBezTo>
                  <a:cubicBezTo>
                    <a:pt x="20949" y="22049"/>
                    <a:pt x="21116" y="22383"/>
                    <a:pt x="21283" y="22717"/>
                  </a:cubicBezTo>
                  <a:cubicBezTo>
                    <a:pt x="21416" y="23050"/>
                    <a:pt x="21550" y="23350"/>
                    <a:pt x="21683" y="23651"/>
                  </a:cubicBezTo>
                  <a:lnTo>
                    <a:pt x="22050" y="24451"/>
                  </a:lnTo>
                  <a:cubicBezTo>
                    <a:pt x="22150" y="24718"/>
                    <a:pt x="22250" y="24952"/>
                    <a:pt x="22317" y="25152"/>
                  </a:cubicBezTo>
                  <a:lnTo>
                    <a:pt x="22684" y="26119"/>
                  </a:lnTo>
                  <a:cubicBezTo>
                    <a:pt x="22717" y="26252"/>
                    <a:pt x="22784" y="26353"/>
                    <a:pt x="22851" y="26453"/>
                  </a:cubicBezTo>
                  <a:cubicBezTo>
                    <a:pt x="22817" y="26353"/>
                    <a:pt x="22784" y="26219"/>
                    <a:pt x="22750" y="26119"/>
                  </a:cubicBezTo>
                  <a:cubicBezTo>
                    <a:pt x="22684" y="25852"/>
                    <a:pt x="22584" y="25552"/>
                    <a:pt x="22450" y="25118"/>
                  </a:cubicBezTo>
                  <a:cubicBezTo>
                    <a:pt x="22350" y="24918"/>
                    <a:pt x="22283" y="24685"/>
                    <a:pt x="22183" y="24418"/>
                  </a:cubicBezTo>
                  <a:lnTo>
                    <a:pt x="21850" y="23584"/>
                  </a:lnTo>
                  <a:lnTo>
                    <a:pt x="21416" y="22650"/>
                  </a:lnTo>
                  <a:cubicBezTo>
                    <a:pt x="21283" y="22316"/>
                    <a:pt x="21116" y="21949"/>
                    <a:pt x="20916" y="21582"/>
                  </a:cubicBezTo>
                  <a:lnTo>
                    <a:pt x="20382" y="20448"/>
                  </a:lnTo>
                  <a:cubicBezTo>
                    <a:pt x="20149" y="20081"/>
                    <a:pt x="19915" y="19681"/>
                    <a:pt x="19682" y="19247"/>
                  </a:cubicBezTo>
                  <a:cubicBezTo>
                    <a:pt x="19248" y="18413"/>
                    <a:pt x="18648" y="17580"/>
                    <a:pt x="18080" y="16679"/>
                  </a:cubicBezTo>
                  <a:cubicBezTo>
                    <a:pt x="16780" y="14744"/>
                    <a:pt x="15345" y="12910"/>
                    <a:pt x="13811" y="11175"/>
                  </a:cubicBezTo>
                  <a:cubicBezTo>
                    <a:pt x="12276" y="9440"/>
                    <a:pt x="10608" y="7806"/>
                    <a:pt x="8907" y="6271"/>
                  </a:cubicBezTo>
                  <a:cubicBezTo>
                    <a:pt x="8073" y="5604"/>
                    <a:pt x="7306" y="4904"/>
                    <a:pt x="6572" y="4337"/>
                  </a:cubicBezTo>
                  <a:lnTo>
                    <a:pt x="5471" y="3503"/>
                  </a:lnTo>
                  <a:lnTo>
                    <a:pt x="4437" y="2769"/>
                  </a:lnTo>
                  <a:cubicBezTo>
                    <a:pt x="3804" y="2269"/>
                    <a:pt x="3170" y="1902"/>
                    <a:pt x="2636" y="1535"/>
                  </a:cubicBezTo>
                  <a:cubicBezTo>
                    <a:pt x="2102" y="1201"/>
                    <a:pt x="1635" y="901"/>
                    <a:pt x="1235" y="667"/>
                  </a:cubicBezTo>
                  <a:lnTo>
                    <a:pt x="334" y="167"/>
                  </a:lnTo>
                  <a:cubicBezTo>
                    <a:pt x="234" y="100"/>
                    <a:pt x="134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5;p47"/>
            <p:cNvSpPr/>
            <p:nvPr/>
          </p:nvSpPr>
          <p:spPr>
            <a:xfrm flipH="1">
              <a:off x="1370946" y="3914786"/>
              <a:ext cx="298575" cy="58650"/>
            </a:xfrm>
            <a:custGeom>
              <a:avLst/>
              <a:gdLst/>
              <a:ahLst/>
              <a:cxnLst/>
              <a:rect l="l" t="t" r="r" b="b"/>
              <a:pathLst>
                <a:path w="11943" h="2346" extrusionOk="0">
                  <a:moveTo>
                    <a:pt x="10141" y="0"/>
                  </a:moveTo>
                  <a:cubicBezTo>
                    <a:pt x="7239" y="34"/>
                    <a:pt x="4337" y="601"/>
                    <a:pt x="1635" y="1601"/>
                  </a:cubicBezTo>
                  <a:cubicBezTo>
                    <a:pt x="1101" y="1801"/>
                    <a:pt x="701" y="1968"/>
                    <a:pt x="434" y="2135"/>
                  </a:cubicBezTo>
                  <a:cubicBezTo>
                    <a:pt x="267" y="2168"/>
                    <a:pt x="134" y="2235"/>
                    <a:pt x="0" y="2335"/>
                  </a:cubicBezTo>
                  <a:cubicBezTo>
                    <a:pt x="4" y="2342"/>
                    <a:pt x="14" y="2345"/>
                    <a:pt x="30" y="2345"/>
                  </a:cubicBezTo>
                  <a:cubicBezTo>
                    <a:pt x="170" y="2345"/>
                    <a:pt x="775" y="2100"/>
                    <a:pt x="1702" y="1801"/>
                  </a:cubicBezTo>
                  <a:cubicBezTo>
                    <a:pt x="3069" y="1334"/>
                    <a:pt x="4470" y="968"/>
                    <a:pt x="5871" y="701"/>
                  </a:cubicBezTo>
                  <a:cubicBezTo>
                    <a:pt x="7272" y="434"/>
                    <a:pt x="8707" y="267"/>
                    <a:pt x="10141" y="200"/>
                  </a:cubicBezTo>
                  <a:cubicBezTo>
                    <a:pt x="11242" y="134"/>
                    <a:pt x="11942" y="134"/>
                    <a:pt x="11942" y="100"/>
                  </a:cubicBezTo>
                  <a:cubicBezTo>
                    <a:pt x="11820" y="51"/>
                    <a:pt x="11698" y="20"/>
                    <a:pt x="11576" y="20"/>
                  </a:cubicBezTo>
                  <a:cubicBezTo>
                    <a:pt x="11531" y="20"/>
                    <a:pt x="11487" y="25"/>
                    <a:pt x="11442" y="34"/>
                  </a:cubicBezTo>
                  <a:cubicBezTo>
                    <a:pt x="11142" y="0"/>
                    <a:pt x="10675" y="0"/>
                    <a:pt x="10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6;p47"/>
            <p:cNvSpPr/>
            <p:nvPr/>
          </p:nvSpPr>
          <p:spPr>
            <a:xfrm flipH="1">
              <a:off x="1264220" y="4285887"/>
              <a:ext cx="142625" cy="152625"/>
            </a:xfrm>
            <a:custGeom>
              <a:avLst/>
              <a:gdLst/>
              <a:ahLst/>
              <a:cxnLst/>
              <a:rect l="l" t="t" r="r" b="b"/>
              <a:pathLst>
                <a:path w="5705" h="6105" extrusionOk="0">
                  <a:moveTo>
                    <a:pt x="34" y="0"/>
                  </a:moveTo>
                  <a:cubicBezTo>
                    <a:pt x="1" y="67"/>
                    <a:pt x="1769" y="867"/>
                    <a:pt x="3370" y="2569"/>
                  </a:cubicBezTo>
                  <a:cubicBezTo>
                    <a:pt x="4957" y="4288"/>
                    <a:pt x="5593" y="6105"/>
                    <a:pt x="5702" y="6105"/>
                  </a:cubicBezTo>
                  <a:cubicBezTo>
                    <a:pt x="5703" y="6105"/>
                    <a:pt x="5704" y="6105"/>
                    <a:pt x="5705" y="6104"/>
                  </a:cubicBezTo>
                  <a:cubicBezTo>
                    <a:pt x="5605" y="5671"/>
                    <a:pt x="5472" y="5271"/>
                    <a:pt x="5271" y="4904"/>
                  </a:cubicBezTo>
                  <a:cubicBezTo>
                    <a:pt x="4371" y="3069"/>
                    <a:pt x="2970" y="1535"/>
                    <a:pt x="1202" y="500"/>
                  </a:cubicBezTo>
                  <a:cubicBezTo>
                    <a:pt x="835" y="267"/>
                    <a:pt x="435" y="10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7;p47"/>
            <p:cNvSpPr/>
            <p:nvPr/>
          </p:nvSpPr>
          <p:spPr>
            <a:xfrm flipH="1">
              <a:off x="1626970" y="3401085"/>
              <a:ext cx="106775" cy="126801"/>
            </a:xfrm>
            <a:custGeom>
              <a:avLst/>
              <a:gdLst/>
              <a:ahLst/>
              <a:cxnLst/>
              <a:rect l="l" t="t" r="r" b="b"/>
              <a:pathLst>
                <a:path w="4271" h="5072" extrusionOk="0">
                  <a:moveTo>
                    <a:pt x="4204" y="0"/>
                  </a:moveTo>
                  <a:lnTo>
                    <a:pt x="4204" y="0"/>
                  </a:lnTo>
                  <a:cubicBezTo>
                    <a:pt x="3337" y="667"/>
                    <a:pt x="2536" y="1434"/>
                    <a:pt x="1869" y="2335"/>
                  </a:cubicBezTo>
                  <a:cubicBezTo>
                    <a:pt x="735" y="3736"/>
                    <a:pt x="1" y="5037"/>
                    <a:pt x="68" y="5070"/>
                  </a:cubicBezTo>
                  <a:cubicBezTo>
                    <a:pt x="69" y="5071"/>
                    <a:pt x="70" y="5071"/>
                    <a:pt x="71" y="5071"/>
                  </a:cubicBezTo>
                  <a:cubicBezTo>
                    <a:pt x="157" y="5071"/>
                    <a:pt x="984" y="3884"/>
                    <a:pt x="2102" y="2502"/>
                  </a:cubicBezTo>
                  <a:cubicBezTo>
                    <a:pt x="3237" y="1101"/>
                    <a:pt x="4271" y="67"/>
                    <a:pt x="4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8;p47"/>
            <p:cNvSpPr/>
            <p:nvPr/>
          </p:nvSpPr>
          <p:spPr>
            <a:xfrm flipH="1">
              <a:off x="1692845" y="3253460"/>
              <a:ext cx="22550" cy="112625"/>
            </a:xfrm>
            <a:custGeom>
              <a:avLst/>
              <a:gdLst/>
              <a:ahLst/>
              <a:cxnLst/>
              <a:rect l="l" t="t" r="r" b="b"/>
              <a:pathLst>
                <a:path w="902" h="4505" extrusionOk="0">
                  <a:moveTo>
                    <a:pt x="67" y="1"/>
                  </a:moveTo>
                  <a:cubicBezTo>
                    <a:pt x="1" y="1"/>
                    <a:pt x="101" y="1035"/>
                    <a:pt x="301" y="2269"/>
                  </a:cubicBezTo>
                  <a:cubicBezTo>
                    <a:pt x="534" y="3503"/>
                    <a:pt x="768" y="4504"/>
                    <a:pt x="835" y="4504"/>
                  </a:cubicBezTo>
                  <a:cubicBezTo>
                    <a:pt x="901" y="4504"/>
                    <a:pt x="801" y="3470"/>
                    <a:pt x="568" y="2236"/>
                  </a:cubicBezTo>
                  <a:cubicBezTo>
                    <a:pt x="368" y="968"/>
                    <a:pt x="134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9;p47"/>
            <p:cNvSpPr/>
            <p:nvPr/>
          </p:nvSpPr>
          <p:spPr>
            <a:xfrm flipH="1">
              <a:off x="1977220" y="3716286"/>
              <a:ext cx="91750" cy="171851"/>
            </a:xfrm>
            <a:custGeom>
              <a:avLst/>
              <a:gdLst/>
              <a:ahLst/>
              <a:cxnLst/>
              <a:rect l="l" t="t" r="r" b="b"/>
              <a:pathLst>
                <a:path w="3670" h="6874" extrusionOk="0">
                  <a:moveTo>
                    <a:pt x="3600" y="1"/>
                  </a:moveTo>
                  <a:cubicBezTo>
                    <a:pt x="3518" y="1"/>
                    <a:pt x="2692" y="1490"/>
                    <a:pt x="1735" y="3370"/>
                  </a:cubicBezTo>
                  <a:cubicBezTo>
                    <a:pt x="734" y="5272"/>
                    <a:pt x="0" y="6839"/>
                    <a:pt x="67" y="6873"/>
                  </a:cubicBezTo>
                  <a:cubicBezTo>
                    <a:pt x="68" y="6873"/>
                    <a:pt x="69" y="6873"/>
                    <a:pt x="70" y="6873"/>
                  </a:cubicBezTo>
                  <a:cubicBezTo>
                    <a:pt x="152" y="6873"/>
                    <a:pt x="978" y="5384"/>
                    <a:pt x="1935" y="3504"/>
                  </a:cubicBezTo>
                  <a:cubicBezTo>
                    <a:pt x="2936" y="1602"/>
                    <a:pt x="3670" y="35"/>
                    <a:pt x="3603" y="1"/>
                  </a:cubicBezTo>
                  <a:cubicBezTo>
                    <a:pt x="3602" y="1"/>
                    <a:pt x="3601" y="1"/>
                    <a:pt x="3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0;p47"/>
            <p:cNvSpPr/>
            <p:nvPr/>
          </p:nvSpPr>
          <p:spPr>
            <a:xfrm flipH="1">
              <a:off x="2069795" y="3559510"/>
              <a:ext cx="68400" cy="129326"/>
            </a:xfrm>
            <a:custGeom>
              <a:avLst/>
              <a:gdLst/>
              <a:ahLst/>
              <a:cxnLst/>
              <a:rect l="l" t="t" r="r" b="b"/>
              <a:pathLst>
                <a:path w="2736" h="5173" extrusionOk="0">
                  <a:moveTo>
                    <a:pt x="104" y="0"/>
                  </a:moveTo>
                  <a:cubicBezTo>
                    <a:pt x="103" y="0"/>
                    <a:pt x="102" y="1"/>
                    <a:pt x="101" y="1"/>
                  </a:cubicBezTo>
                  <a:cubicBezTo>
                    <a:pt x="1" y="34"/>
                    <a:pt x="568" y="1202"/>
                    <a:pt x="1268" y="2636"/>
                  </a:cubicBezTo>
                  <a:cubicBezTo>
                    <a:pt x="1959" y="4050"/>
                    <a:pt x="2584" y="5172"/>
                    <a:pt x="2666" y="5172"/>
                  </a:cubicBezTo>
                  <a:cubicBezTo>
                    <a:pt x="2667" y="5172"/>
                    <a:pt x="2668" y="5172"/>
                    <a:pt x="2669" y="5171"/>
                  </a:cubicBezTo>
                  <a:cubicBezTo>
                    <a:pt x="2736" y="5138"/>
                    <a:pt x="2202" y="3937"/>
                    <a:pt x="1502" y="2503"/>
                  </a:cubicBezTo>
                  <a:cubicBezTo>
                    <a:pt x="811" y="1122"/>
                    <a:pt x="186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1;p47"/>
            <p:cNvSpPr/>
            <p:nvPr/>
          </p:nvSpPr>
          <p:spPr>
            <a:xfrm flipH="1">
              <a:off x="2367495" y="4084111"/>
              <a:ext cx="127625" cy="13650"/>
            </a:xfrm>
            <a:custGeom>
              <a:avLst/>
              <a:gdLst/>
              <a:ahLst/>
              <a:cxnLst/>
              <a:rect l="l" t="t" r="r" b="b"/>
              <a:pathLst>
                <a:path w="5105" h="546" extrusionOk="0">
                  <a:moveTo>
                    <a:pt x="1671" y="1"/>
                  </a:moveTo>
                  <a:cubicBezTo>
                    <a:pt x="689" y="1"/>
                    <a:pt x="1" y="114"/>
                    <a:pt x="1" y="165"/>
                  </a:cubicBezTo>
                  <a:cubicBezTo>
                    <a:pt x="1" y="232"/>
                    <a:pt x="1168" y="199"/>
                    <a:pt x="2569" y="299"/>
                  </a:cubicBezTo>
                  <a:cubicBezTo>
                    <a:pt x="3777" y="385"/>
                    <a:pt x="4786" y="546"/>
                    <a:pt x="5042" y="546"/>
                  </a:cubicBezTo>
                  <a:cubicBezTo>
                    <a:pt x="5083" y="546"/>
                    <a:pt x="5104" y="542"/>
                    <a:pt x="5104" y="532"/>
                  </a:cubicBezTo>
                  <a:cubicBezTo>
                    <a:pt x="5104" y="466"/>
                    <a:pt x="4004" y="132"/>
                    <a:pt x="2569" y="32"/>
                  </a:cubicBezTo>
                  <a:cubicBezTo>
                    <a:pt x="2252" y="10"/>
                    <a:pt x="1950" y="1"/>
                    <a:pt x="1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;p47"/>
            <p:cNvSpPr/>
            <p:nvPr/>
          </p:nvSpPr>
          <p:spPr>
            <a:xfrm flipH="1">
              <a:off x="1721127" y="4572764"/>
              <a:ext cx="494550" cy="462002"/>
            </a:xfrm>
            <a:custGeom>
              <a:avLst/>
              <a:gdLst/>
              <a:ahLst/>
              <a:cxnLst/>
              <a:rect l="l" t="t" r="r" b="b"/>
              <a:pathLst>
                <a:path w="19782" h="18480" extrusionOk="0">
                  <a:moveTo>
                    <a:pt x="1" y="0"/>
                  </a:moveTo>
                  <a:lnTo>
                    <a:pt x="3170" y="16579"/>
                  </a:lnTo>
                  <a:cubicBezTo>
                    <a:pt x="3370" y="17679"/>
                    <a:pt x="4337" y="18480"/>
                    <a:pt x="5438" y="18480"/>
                  </a:cubicBezTo>
                  <a:lnTo>
                    <a:pt x="14745" y="18480"/>
                  </a:lnTo>
                  <a:cubicBezTo>
                    <a:pt x="15879" y="18480"/>
                    <a:pt x="16846" y="17646"/>
                    <a:pt x="17046" y="16512"/>
                  </a:cubicBezTo>
                  <a:lnTo>
                    <a:pt x="1978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;p47"/>
            <p:cNvSpPr/>
            <p:nvPr/>
          </p:nvSpPr>
          <p:spPr>
            <a:xfrm flipH="1">
              <a:off x="1715370" y="4572765"/>
              <a:ext cx="494550" cy="135101"/>
            </a:xfrm>
            <a:custGeom>
              <a:avLst/>
              <a:gdLst/>
              <a:ahLst/>
              <a:cxnLst/>
              <a:rect l="l" t="t" r="r" b="b"/>
              <a:pathLst>
                <a:path w="19782" h="5404" extrusionOk="0">
                  <a:moveTo>
                    <a:pt x="1" y="0"/>
                  </a:moveTo>
                  <a:lnTo>
                    <a:pt x="1035" y="5404"/>
                  </a:lnTo>
                  <a:lnTo>
                    <a:pt x="18848" y="5404"/>
                  </a:lnTo>
                  <a:lnTo>
                    <a:pt x="19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;p47"/>
            <p:cNvSpPr/>
            <p:nvPr/>
          </p:nvSpPr>
          <p:spPr>
            <a:xfrm flipH="1">
              <a:off x="1738720" y="4707824"/>
              <a:ext cx="445325" cy="49225"/>
            </a:xfrm>
            <a:custGeom>
              <a:avLst/>
              <a:gdLst/>
              <a:ahLst/>
              <a:cxnLst/>
              <a:rect l="l" t="t" r="r" b="b"/>
              <a:pathLst>
                <a:path w="17813" h="1969" extrusionOk="0">
                  <a:moveTo>
                    <a:pt x="0" y="1"/>
                  </a:moveTo>
                  <a:lnTo>
                    <a:pt x="367" y="1969"/>
                  </a:lnTo>
                  <a:lnTo>
                    <a:pt x="17546" y="1969"/>
                  </a:lnTo>
                  <a:lnTo>
                    <a:pt x="1781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51183" y="381135"/>
            <a:ext cx="7168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pperplate Gothic Bold" panose="020E0705020206020404" pitchFamily="34" charset="0"/>
              </a:rPr>
              <a:t>	1.4 Advantages of proposed system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88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093265" y="292977"/>
            <a:ext cx="3932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SIDE LOGIN AND REGISTRATION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95" y="1498135"/>
            <a:ext cx="7454116" cy="41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119283" y="292977"/>
            <a:ext cx="188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SIDE CART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95" y="1498135"/>
            <a:ext cx="7454116" cy="41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182315" y="292977"/>
            <a:ext cx="1753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COUPON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96" y="1501815"/>
            <a:ext cx="7454116" cy="41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093669" y="292977"/>
            <a:ext cx="1931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CHECKOUT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498135"/>
            <a:ext cx="7443838" cy="41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67293" y="292977"/>
            <a:ext cx="2383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ORDER REVIEW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94" y="1501815"/>
            <a:ext cx="7454117" cy="41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400323" y="292977"/>
            <a:ext cx="1317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COD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56"/>
          <a:stretch/>
        </p:blipFill>
        <p:spPr>
          <a:xfrm>
            <a:off x="2400673" y="1491655"/>
            <a:ext cx="7443838" cy="41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5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400323" y="292977"/>
            <a:ext cx="1317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COD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94" y="1498136"/>
            <a:ext cx="7454117" cy="41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264261" y="292977"/>
            <a:ext cx="1590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PAYPAL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501816"/>
            <a:ext cx="7443837" cy="41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023811" y="292977"/>
            <a:ext cx="2070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CLIENT SIDE PAYPAL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501815"/>
            <a:ext cx="7443838" cy="41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0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989830" y="292977"/>
            <a:ext cx="2138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FORGOT PASSWORD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480176"/>
            <a:ext cx="7488624" cy="42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868160" y="1026160"/>
            <a:ext cx="5323840" cy="5811520"/>
            <a:chOff x="5539084" y="182880"/>
            <a:chExt cx="6652916" cy="6654800"/>
          </a:xfrm>
        </p:grpSpPr>
        <p:pic>
          <p:nvPicPr>
            <p:cNvPr id="5" name="Picture 3" descr="E:\002-KIMS BUSINESS\007-02-MaxPPT-Contents\150902-com-Global-Laptop\mo900.png">
              <a:extLst>
                <a:ext uri="{FF2B5EF4-FFF2-40B4-BE49-F238E27FC236}">
                  <a16:creationId xmlns:a16="http://schemas.microsoft.com/office/drawing/2014/main" id="{926307B9-E15D-436F-B599-7A051BFF88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3"/>
            <a:stretch/>
          </p:blipFill>
          <p:spPr bwMode="auto">
            <a:xfrm flipH="1">
              <a:off x="5539084" y="182880"/>
              <a:ext cx="6652916" cy="665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207760" y="619760"/>
              <a:ext cx="3058160" cy="4003040"/>
            </a:xfrm>
            <a:custGeom>
              <a:avLst/>
              <a:gdLst>
                <a:gd name="connsiteX0" fmla="*/ 0 w 3139440"/>
                <a:gd name="connsiteY0" fmla="*/ 0 h 3789680"/>
                <a:gd name="connsiteX1" fmla="*/ 3139440 w 3139440"/>
                <a:gd name="connsiteY1" fmla="*/ 0 h 3789680"/>
                <a:gd name="connsiteX2" fmla="*/ 3139440 w 3139440"/>
                <a:gd name="connsiteY2" fmla="*/ 3789680 h 3789680"/>
                <a:gd name="connsiteX3" fmla="*/ 0 w 3139440"/>
                <a:gd name="connsiteY3" fmla="*/ 3789680 h 3789680"/>
                <a:gd name="connsiteX4" fmla="*/ 0 w 3139440"/>
                <a:gd name="connsiteY4" fmla="*/ 0 h 3789680"/>
                <a:gd name="connsiteX0" fmla="*/ 0 w 3139440"/>
                <a:gd name="connsiteY0" fmla="*/ 0 h 3789680"/>
                <a:gd name="connsiteX1" fmla="*/ 3139440 w 3139440"/>
                <a:gd name="connsiteY1" fmla="*/ 0 h 3789680"/>
                <a:gd name="connsiteX2" fmla="*/ 3139440 w 3139440"/>
                <a:gd name="connsiteY2" fmla="*/ 3789680 h 3789680"/>
                <a:gd name="connsiteX3" fmla="*/ 314960 w 3139440"/>
                <a:gd name="connsiteY3" fmla="*/ 3708400 h 3789680"/>
                <a:gd name="connsiteX4" fmla="*/ 0 w 3139440"/>
                <a:gd name="connsiteY4" fmla="*/ 0 h 3789680"/>
                <a:gd name="connsiteX0" fmla="*/ 0 w 3139440"/>
                <a:gd name="connsiteY0" fmla="*/ 0 h 3789680"/>
                <a:gd name="connsiteX1" fmla="*/ 3139440 w 3139440"/>
                <a:gd name="connsiteY1" fmla="*/ 0 h 3789680"/>
                <a:gd name="connsiteX2" fmla="*/ 3139440 w 3139440"/>
                <a:gd name="connsiteY2" fmla="*/ 3789680 h 3789680"/>
                <a:gd name="connsiteX3" fmla="*/ 355600 w 3139440"/>
                <a:gd name="connsiteY3" fmla="*/ 3769360 h 3789680"/>
                <a:gd name="connsiteX4" fmla="*/ 0 w 3139440"/>
                <a:gd name="connsiteY4" fmla="*/ 0 h 3789680"/>
                <a:gd name="connsiteX0" fmla="*/ 0 w 3139440"/>
                <a:gd name="connsiteY0" fmla="*/ 91440 h 3881120"/>
                <a:gd name="connsiteX1" fmla="*/ 2824480 w 3139440"/>
                <a:gd name="connsiteY1" fmla="*/ 0 h 3881120"/>
                <a:gd name="connsiteX2" fmla="*/ 3139440 w 3139440"/>
                <a:gd name="connsiteY2" fmla="*/ 3881120 h 3881120"/>
                <a:gd name="connsiteX3" fmla="*/ 355600 w 3139440"/>
                <a:gd name="connsiteY3" fmla="*/ 3860800 h 3881120"/>
                <a:gd name="connsiteX4" fmla="*/ 0 w 3139440"/>
                <a:gd name="connsiteY4" fmla="*/ 91440 h 3881120"/>
                <a:gd name="connsiteX0" fmla="*/ 0 w 3139440"/>
                <a:gd name="connsiteY0" fmla="*/ 81280 h 3881120"/>
                <a:gd name="connsiteX1" fmla="*/ 2824480 w 3139440"/>
                <a:gd name="connsiteY1" fmla="*/ 0 h 3881120"/>
                <a:gd name="connsiteX2" fmla="*/ 3139440 w 3139440"/>
                <a:gd name="connsiteY2" fmla="*/ 3881120 h 3881120"/>
                <a:gd name="connsiteX3" fmla="*/ 355600 w 3139440"/>
                <a:gd name="connsiteY3" fmla="*/ 3860800 h 3881120"/>
                <a:gd name="connsiteX4" fmla="*/ 0 w 3139440"/>
                <a:gd name="connsiteY4" fmla="*/ 81280 h 3881120"/>
                <a:gd name="connsiteX0" fmla="*/ 0 w 3139440"/>
                <a:gd name="connsiteY0" fmla="*/ 71120 h 3870960"/>
                <a:gd name="connsiteX1" fmla="*/ 2875280 w 3139440"/>
                <a:gd name="connsiteY1" fmla="*/ 0 h 3870960"/>
                <a:gd name="connsiteX2" fmla="*/ 3139440 w 3139440"/>
                <a:gd name="connsiteY2" fmla="*/ 3870960 h 3870960"/>
                <a:gd name="connsiteX3" fmla="*/ 355600 w 3139440"/>
                <a:gd name="connsiteY3" fmla="*/ 3850640 h 3870960"/>
                <a:gd name="connsiteX4" fmla="*/ 0 w 3139440"/>
                <a:gd name="connsiteY4" fmla="*/ 71120 h 3870960"/>
                <a:gd name="connsiteX0" fmla="*/ 0 w 3088640"/>
                <a:gd name="connsiteY0" fmla="*/ 20320 h 3870960"/>
                <a:gd name="connsiteX1" fmla="*/ 2824480 w 3088640"/>
                <a:gd name="connsiteY1" fmla="*/ 0 h 3870960"/>
                <a:gd name="connsiteX2" fmla="*/ 3088640 w 3088640"/>
                <a:gd name="connsiteY2" fmla="*/ 3870960 h 3870960"/>
                <a:gd name="connsiteX3" fmla="*/ 304800 w 3088640"/>
                <a:gd name="connsiteY3" fmla="*/ 3850640 h 3870960"/>
                <a:gd name="connsiteX4" fmla="*/ 0 w 3088640"/>
                <a:gd name="connsiteY4" fmla="*/ 20320 h 3870960"/>
                <a:gd name="connsiteX0" fmla="*/ 0 w 2854960"/>
                <a:gd name="connsiteY0" fmla="*/ 10160 h 3870960"/>
                <a:gd name="connsiteX1" fmla="*/ 2590800 w 2854960"/>
                <a:gd name="connsiteY1" fmla="*/ 0 h 3870960"/>
                <a:gd name="connsiteX2" fmla="*/ 2854960 w 2854960"/>
                <a:gd name="connsiteY2" fmla="*/ 3870960 h 3870960"/>
                <a:gd name="connsiteX3" fmla="*/ 71120 w 2854960"/>
                <a:gd name="connsiteY3" fmla="*/ 3850640 h 3870960"/>
                <a:gd name="connsiteX4" fmla="*/ 0 w 2854960"/>
                <a:gd name="connsiteY4" fmla="*/ 10160 h 3870960"/>
                <a:gd name="connsiteX0" fmla="*/ 0 w 3068320"/>
                <a:gd name="connsiteY0" fmla="*/ 0 h 3870960"/>
                <a:gd name="connsiteX1" fmla="*/ 2804160 w 3068320"/>
                <a:gd name="connsiteY1" fmla="*/ 0 h 3870960"/>
                <a:gd name="connsiteX2" fmla="*/ 3068320 w 3068320"/>
                <a:gd name="connsiteY2" fmla="*/ 3870960 h 3870960"/>
                <a:gd name="connsiteX3" fmla="*/ 284480 w 3068320"/>
                <a:gd name="connsiteY3" fmla="*/ 3850640 h 3870960"/>
                <a:gd name="connsiteX4" fmla="*/ 0 w 3068320"/>
                <a:gd name="connsiteY4" fmla="*/ 0 h 3870960"/>
                <a:gd name="connsiteX0" fmla="*/ 0 w 3068320"/>
                <a:gd name="connsiteY0" fmla="*/ 0 h 3870960"/>
                <a:gd name="connsiteX1" fmla="*/ 2509520 w 3068320"/>
                <a:gd name="connsiteY1" fmla="*/ 71120 h 3870960"/>
                <a:gd name="connsiteX2" fmla="*/ 3068320 w 3068320"/>
                <a:gd name="connsiteY2" fmla="*/ 3870960 h 3870960"/>
                <a:gd name="connsiteX3" fmla="*/ 284480 w 3068320"/>
                <a:gd name="connsiteY3" fmla="*/ 3850640 h 3870960"/>
                <a:gd name="connsiteX4" fmla="*/ 0 w 3068320"/>
                <a:gd name="connsiteY4" fmla="*/ 0 h 3870960"/>
                <a:gd name="connsiteX0" fmla="*/ 0 w 3068320"/>
                <a:gd name="connsiteY0" fmla="*/ 10160 h 3881120"/>
                <a:gd name="connsiteX1" fmla="*/ 2783840 w 3068320"/>
                <a:gd name="connsiteY1" fmla="*/ 0 h 3881120"/>
                <a:gd name="connsiteX2" fmla="*/ 3068320 w 3068320"/>
                <a:gd name="connsiteY2" fmla="*/ 3881120 h 3881120"/>
                <a:gd name="connsiteX3" fmla="*/ 284480 w 3068320"/>
                <a:gd name="connsiteY3" fmla="*/ 3860800 h 3881120"/>
                <a:gd name="connsiteX4" fmla="*/ 0 w 3068320"/>
                <a:gd name="connsiteY4" fmla="*/ 10160 h 3881120"/>
                <a:gd name="connsiteX0" fmla="*/ 0 w 2834640"/>
                <a:gd name="connsiteY0" fmla="*/ 10160 h 3860800"/>
                <a:gd name="connsiteX1" fmla="*/ 2783840 w 2834640"/>
                <a:gd name="connsiteY1" fmla="*/ 0 h 3860800"/>
                <a:gd name="connsiteX2" fmla="*/ 2834640 w 2834640"/>
                <a:gd name="connsiteY2" fmla="*/ 3810000 h 3860800"/>
                <a:gd name="connsiteX3" fmla="*/ 284480 w 2834640"/>
                <a:gd name="connsiteY3" fmla="*/ 3860800 h 3860800"/>
                <a:gd name="connsiteX4" fmla="*/ 0 w 2834640"/>
                <a:gd name="connsiteY4" fmla="*/ 10160 h 3860800"/>
                <a:gd name="connsiteX0" fmla="*/ 0 w 3058160"/>
                <a:gd name="connsiteY0" fmla="*/ 10160 h 3931920"/>
                <a:gd name="connsiteX1" fmla="*/ 2783840 w 3058160"/>
                <a:gd name="connsiteY1" fmla="*/ 0 h 3931920"/>
                <a:gd name="connsiteX2" fmla="*/ 3058160 w 3058160"/>
                <a:gd name="connsiteY2" fmla="*/ 3931920 h 3931920"/>
                <a:gd name="connsiteX3" fmla="*/ 284480 w 3058160"/>
                <a:gd name="connsiteY3" fmla="*/ 3860800 h 3931920"/>
                <a:gd name="connsiteX4" fmla="*/ 0 w 3058160"/>
                <a:gd name="connsiteY4" fmla="*/ 10160 h 3931920"/>
                <a:gd name="connsiteX0" fmla="*/ 0 w 3058160"/>
                <a:gd name="connsiteY0" fmla="*/ 10160 h 3931920"/>
                <a:gd name="connsiteX1" fmla="*/ 2783840 w 3058160"/>
                <a:gd name="connsiteY1" fmla="*/ 0 h 3931920"/>
                <a:gd name="connsiteX2" fmla="*/ 3058160 w 3058160"/>
                <a:gd name="connsiteY2" fmla="*/ 3931920 h 3931920"/>
                <a:gd name="connsiteX3" fmla="*/ 406400 w 3058160"/>
                <a:gd name="connsiteY3" fmla="*/ 3820160 h 3931920"/>
                <a:gd name="connsiteX4" fmla="*/ 0 w 3058160"/>
                <a:gd name="connsiteY4" fmla="*/ 10160 h 3931920"/>
                <a:gd name="connsiteX0" fmla="*/ 0 w 3058160"/>
                <a:gd name="connsiteY0" fmla="*/ 10160 h 3931920"/>
                <a:gd name="connsiteX1" fmla="*/ 2783840 w 3058160"/>
                <a:gd name="connsiteY1" fmla="*/ 0 h 3931920"/>
                <a:gd name="connsiteX2" fmla="*/ 3058160 w 3058160"/>
                <a:gd name="connsiteY2" fmla="*/ 3931920 h 3931920"/>
                <a:gd name="connsiteX3" fmla="*/ 325120 w 3058160"/>
                <a:gd name="connsiteY3" fmla="*/ 3870960 h 3931920"/>
                <a:gd name="connsiteX4" fmla="*/ 0 w 3058160"/>
                <a:gd name="connsiteY4" fmla="*/ 10160 h 3931920"/>
                <a:gd name="connsiteX0" fmla="*/ 0 w 3058160"/>
                <a:gd name="connsiteY0" fmla="*/ 10160 h 3931920"/>
                <a:gd name="connsiteX1" fmla="*/ 2783840 w 3058160"/>
                <a:gd name="connsiteY1" fmla="*/ 0 h 3931920"/>
                <a:gd name="connsiteX2" fmla="*/ 3058160 w 3058160"/>
                <a:gd name="connsiteY2" fmla="*/ 3931920 h 3931920"/>
                <a:gd name="connsiteX3" fmla="*/ 264160 w 3058160"/>
                <a:gd name="connsiteY3" fmla="*/ 3911600 h 3931920"/>
                <a:gd name="connsiteX4" fmla="*/ 0 w 3058160"/>
                <a:gd name="connsiteY4" fmla="*/ 10160 h 3931920"/>
                <a:gd name="connsiteX0" fmla="*/ 0 w 3058160"/>
                <a:gd name="connsiteY0" fmla="*/ 0 h 3921760"/>
                <a:gd name="connsiteX1" fmla="*/ 2651760 w 3058160"/>
                <a:gd name="connsiteY1" fmla="*/ 193040 h 3921760"/>
                <a:gd name="connsiteX2" fmla="*/ 3058160 w 3058160"/>
                <a:gd name="connsiteY2" fmla="*/ 3921760 h 3921760"/>
                <a:gd name="connsiteX3" fmla="*/ 264160 w 3058160"/>
                <a:gd name="connsiteY3" fmla="*/ 3901440 h 3921760"/>
                <a:gd name="connsiteX4" fmla="*/ 0 w 3058160"/>
                <a:gd name="connsiteY4" fmla="*/ 0 h 3921760"/>
                <a:gd name="connsiteX0" fmla="*/ 0 w 3058160"/>
                <a:gd name="connsiteY0" fmla="*/ 0 h 3921760"/>
                <a:gd name="connsiteX1" fmla="*/ 2743200 w 3058160"/>
                <a:gd name="connsiteY1" fmla="*/ 50800 h 3921760"/>
                <a:gd name="connsiteX2" fmla="*/ 3058160 w 3058160"/>
                <a:gd name="connsiteY2" fmla="*/ 3921760 h 3921760"/>
                <a:gd name="connsiteX3" fmla="*/ 264160 w 3058160"/>
                <a:gd name="connsiteY3" fmla="*/ 3901440 h 3921760"/>
                <a:gd name="connsiteX4" fmla="*/ 0 w 3058160"/>
                <a:gd name="connsiteY4" fmla="*/ 0 h 3921760"/>
                <a:gd name="connsiteX0" fmla="*/ 0 w 2946400"/>
                <a:gd name="connsiteY0" fmla="*/ 0 h 3952240"/>
                <a:gd name="connsiteX1" fmla="*/ 2743200 w 2946400"/>
                <a:gd name="connsiteY1" fmla="*/ 50800 h 3952240"/>
                <a:gd name="connsiteX2" fmla="*/ 2946400 w 2946400"/>
                <a:gd name="connsiteY2" fmla="*/ 3952240 h 3952240"/>
                <a:gd name="connsiteX3" fmla="*/ 264160 w 2946400"/>
                <a:gd name="connsiteY3" fmla="*/ 3901440 h 3952240"/>
                <a:gd name="connsiteX4" fmla="*/ 0 w 2946400"/>
                <a:gd name="connsiteY4" fmla="*/ 0 h 3952240"/>
                <a:gd name="connsiteX0" fmla="*/ 0 w 3037840"/>
                <a:gd name="connsiteY0" fmla="*/ 0 h 3901440"/>
                <a:gd name="connsiteX1" fmla="*/ 2743200 w 3037840"/>
                <a:gd name="connsiteY1" fmla="*/ 50800 h 3901440"/>
                <a:gd name="connsiteX2" fmla="*/ 3037840 w 3037840"/>
                <a:gd name="connsiteY2" fmla="*/ 3881120 h 3901440"/>
                <a:gd name="connsiteX3" fmla="*/ 264160 w 3037840"/>
                <a:gd name="connsiteY3" fmla="*/ 3901440 h 3901440"/>
                <a:gd name="connsiteX4" fmla="*/ 0 w 3037840"/>
                <a:gd name="connsiteY4" fmla="*/ 0 h 3901440"/>
                <a:gd name="connsiteX0" fmla="*/ 0 w 2905760"/>
                <a:gd name="connsiteY0" fmla="*/ 71120 h 3850640"/>
                <a:gd name="connsiteX1" fmla="*/ 2611120 w 2905760"/>
                <a:gd name="connsiteY1" fmla="*/ 0 h 3850640"/>
                <a:gd name="connsiteX2" fmla="*/ 2905760 w 2905760"/>
                <a:gd name="connsiteY2" fmla="*/ 3830320 h 3850640"/>
                <a:gd name="connsiteX3" fmla="*/ 132080 w 2905760"/>
                <a:gd name="connsiteY3" fmla="*/ 3850640 h 3850640"/>
                <a:gd name="connsiteX4" fmla="*/ 0 w 2905760"/>
                <a:gd name="connsiteY4" fmla="*/ 71120 h 3850640"/>
                <a:gd name="connsiteX0" fmla="*/ 0 w 3027680"/>
                <a:gd name="connsiteY0" fmla="*/ 0 h 3891280"/>
                <a:gd name="connsiteX1" fmla="*/ 2733040 w 3027680"/>
                <a:gd name="connsiteY1" fmla="*/ 40640 h 3891280"/>
                <a:gd name="connsiteX2" fmla="*/ 3027680 w 3027680"/>
                <a:gd name="connsiteY2" fmla="*/ 3870960 h 3891280"/>
                <a:gd name="connsiteX3" fmla="*/ 254000 w 3027680"/>
                <a:gd name="connsiteY3" fmla="*/ 3891280 h 3891280"/>
                <a:gd name="connsiteX4" fmla="*/ 0 w 3027680"/>
                <a:gd name="connsiteY4" fmla="*/ 0 h 3891280"/>
                <a:gd name="connsiteX0" fmla="*/ 0 w 2895600"/>
                <a:gd name="connsiteY0" fmla="*/ 101600 h 3850640"/>
                <a:gd name="connsiteX1" fmla="*/ 2600960 w 2895600"/>
                <a:gd name="connsiteY1" fmla="*/ 0 h 3850640"/>
                <a:gd name="connsiteX2" fmla="*/ 2895600 w 2895600"/>
                <a:gd name="connsiteY2" fmla="*/ 3830320 h 3850640"/>
                <a:gd name="connsiteX3" fmla="*/ 121920 w 2895600"/>
                <a:gd name="connsiteY3" fmla="*/ 3850640 h 3850640"/>
                <a:gd name="connsiteX4" fmla="*/ 0 w 2895600"/>
                <a:gd name="connsiteY4" fmla="*/ 101600 h 3850640"/>
                <a:gd name="connsiteX0" fmla="*/ 0 w 3058160"/>
                <a:gd name="connsiteY0" fmla="*/ 0 h 3901440"/>
                <a:gd name="connsiteX1" fmla="*/ 2763520 w 3058160"/>
                <a:gd name="connsiteY1" fmla="*/ 50800 h 3901440"/>
                <a:gd name="connsiteX2" fmla="*/ 3058160 w 3058160"/>
                <a:gd name="connsiteY2" fmla="*/ 3881120 h 3901440"/>
                <a:gd name="connsiteX3" fmla="*/ 284480 w 3058160"/>
                <a:gd name="connsiteY3" fmla="*/ 3901440 h 3901440"/>
                <a:gd name="connsiteX4" fmla="*/ 0 w 3058160"/>
                <a:gd name="connsiteY4" fmla="*/ 0 h 39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160" h="3901440">
                  <a:moveTo>
                    <a:pt x="0" y="0"/>
                  </a:moveTo>
                  <a:lnTo>
                    <a:pt x="2763520" y="50800"/>
                  </a:lnTo>
                  <a:lnTo>
                    <a:pt x="3058160" y="3881120"/>
                  </a:lnTo>
                  <a:lnTo>
                    <a:pt x="284480" y="3901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1536" y="1724537"/>
            <a:ext cx="6265184" cy="4191456"/>
            <a:chOff x="511536" y="1724537"/>
            <a:chExt cx="6265184" cy="4191456"/>
          </a:xfrm>
        </p:grpSpPr>
        <p:sp>
          <p:nvSpPr>
            <p:cNvPr id="13" name="Rectangle 12"/>
            <p:cNvSpPr/>
            <p:nvPr/>
          </p:nvSpPr>
          <p:spPr>
            <a:xfrm rot="21368861">
              <a:off x="511536" y="1747730"/>
              <a:ext cx="6258560" cy="4168263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8160" y="1724537"/>
              <a:ext cx="6258560" cy="41682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21196" y="1939035"/>
            <a:ext cx="54524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User’s must be trained with basic </a:t>
            </a: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</a:t>
            </a: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467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User’s </a:t>
            </a: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have the basic knowledge </a:t>
            </a: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English.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467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must be able to respond to </a:t>
            </a: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software </a:t>
            </a: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reasonable time</a:t>
            </a: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467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 an internet connection</a:t>
            </a: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467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dirty="0">
                <a:solidFill>
                  <a:srgbClr val="0046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 large database.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1183" y="381135"/>
            <a:ext cx="7168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pperplate Gothic Bold" panose="020E0705020206020404" pitchFamily="34" charset="0"/>
              </a:rPr>
              <a:t>	1.5 Limitations of proposed system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16" name="Google Shape;2871;p81"/>
          <p:cNvGrpSpPr/>
          <p:nvPr/>
        </p:nvGrpSpPr>
        <p:grpSpPr>
          <a:xfrm>
            <a:off x="259080" y="274666"/>
            <a:ext cx="11019231" cy="661001"/>
            <a:chOff x="6336019" y="3733725"/>
            <a:chExt cx="2566206" cy="351309"/>
          </a:xfrm>
          <a:noFill/>
        </p:grpSpPr>
        <p:sp>
          <p:nvSpPr>
            <p:cNvPr id="17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FBB2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FBB2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FBB2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FBB2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296708" y="2130170"/>
            <a:ext cx="1801750" cy="1801750"/>
            <a:chOff x="1709849" y="265"/>
            <a:chExt cx="1801750" cy="1801750"/>
          </a:xfrm>
          <a:scene3d>
            <a:camera prst="orthographicFront"/>
            <a:lightRig rig="flat" dir="t"/>
          </a:scene3d>
        </p:grpSpPr>
        <p:sp>
          <p:nvSpPr>
            <p:cNvPr id="22" name="Oval 21"/>
            <p:cNvSpPr/>
            <p:nvPr/>
          </p:nvSpPr>
          <p:spPr>
            <a:xfrm>
              <a:off x="1709849" y="265"/>
              <a:ext cx="1801750" cy="1801750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/>
            <p:cNvSpPr txBox="1"/>
            <p:nvPr/>
          </p:nvSpPr>
          <p:spPr>
            <a:xfrm>
              <a:off x="1973709" y="264125"/>
              <a:ext cx="1274030" cy="127403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Access needed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3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102105" y="292977"/>
            <a:ext cx="191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RESET PASSWORD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353" y="1501815"/>
            <a:ext cx="7538343" cy="41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102105" y="292977"/>
            <a:ext cx="191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RESET PASSWORD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353" y="1501815"/>
            <a:ext cx="7538343" cy="41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160"/>
            <a:ext cx="12192001" cy="4189790"/>
          </a:xfrm>
          <a:prstGeom prst="rect">
            <a:avLst/>
          </a:prstGeom>
          <a:solidFill>
            <a:srgbClr val="15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Google Shape;1296;p58"/>
          <p:cNvSpPr/>
          <p:nvPr/>
        </p:nvSpPr>
        <p:spPr>
          <a:xfrm flipH="1" flipV="1">
            <a:off x="2400673" y="658515"/>
            <a:ext cx="7538343" cy="45719"/>
          </a:xfrm>
          <a:custGeom>
            <a:avLst/>
            <a:gdLst/>
            <a:ahLst/>
            <a:cxnLst/>
            <a:rect l="l" t="t" r="r" b="b"/>
            <a:pathLst>
              <a:path w="214737" h="183" extrusionOk="0">
                <a:moveTo>
                  <a:pt x="107368" y="1"/>
                </a:moveTo>
                <a:cubicBezTo>
                  <a:pt x="48059" y="1"/>
                  <a:pt x="0" y="31"/>
                  <a:pt x="0" y="92"/>
                </a:cubicBezTo>
                <a:cubicBezTo>
                  <a:pt x="0" y="152"/>
                  <a:pt x="48059" y="182"/>
                  <a:pt x="107368" y="182"/>
                </a:cubicBezTo>
                <a:cubicBezTo>
                  <a:pt x="166647" y="182"/>
                  <a:pt x="214736" y="152"/>
                  <a:pt x="214736" y="92"/>
                </a:cubicBezTo>
                <a:cubicBezTo>
                  <a:pt x="214736" y="31"/>
                  <a:pt x="166678" y="1"/>
                  <a:pt x="107368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332490" y="292977"/>
            <a:ext cx="1453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EDIT PROFILE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999232"/>
            <a:ext cx="12192001" cy="18288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52400" y="3140058"/>
            <a:ext cx="11881104" cy="11574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7200" y="3426063"/>
            <a:ext cx="11247120" cy="30370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" y="3278650"/>
            <a:ext cx="11564112" cy="25382"/>
          </a:xfrm>
          <a:prstGeom prst="line">
            <a:avLst/>
          </a:prstGeom>
          <a:ln w="76200">
            <a:solidFill>
              <a:srgbClr val="D3737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917318" y="1208207"/>
            <a:ext cx="10412098" cy="5162114"/>
            <a:chOff x="-548507" y="477868"/>
            <a:chExt cx="11570449" cy="6357177"/>
          </a:xfrm>
        </p:grpSpPr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5">
              <a:extLst>
                <a:ext uri="{FF2B5EF4-FFF2-40B4-BE49-F238E27FC236}">
                  <a16:creationId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9" name="Rectangle: Rounded Corners 52">
                <a:extLst>
                  <a:ext uri="{FF2B5EF4-FFF2-40B4-BE49-F238E27FC236}">
                    <a16:creationId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3">
                <a:extLst>
                  <a:ext uri="{FF2B5EF4-FFF2-40B4-BE49-F238E27FC236}">
                    <a16:creationId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1">
                <a:extLst>
                  <a:ext uri="{FF2B5EF4-FFF2-40B4-BE49-F238E27FC236}">
                    <a16:creationId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3" y="1501815"/>
            <a:ext cx="7443838" cy="41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7B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B42EE30-A42B-4866-B20F-9706DE4579FF}"/>
              </a:ext>
            </a:extLst>
          </p:cNvPr>
          <p:cNvGrpSpPr/>
          <p:nvPr/>
        </p:nvGrpSpPr>
        <p:grpSpPr>
          <a:xfrm>
            <a:off x="905590" y="1417854"/>
            <a:ext cx="10219609" cy="5318226"/>
            <a:chOff x="2591472" y="4529905"/>
            <a:chExt cx="2892231" cy="1391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9D6BE70-5A82-4002-A5DA-6275E505B8FE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1781102-5FDF-466D-9E31-D3FF6DDFB2EF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2063203-E479-4FBB-94B9-1E8B17D57272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CADF692C-AD65-4349-A87E-184DEA887D6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5" name="Rounded Rectangle 3">
                    <a:extLst>
                      <a:ext uri="{FF2B5EF4-FFF2-40B4-BE49-F238E27FC236}">
                        <a16:creationId xmlns:a16="http://schemas.microsoft.com/office/drawing/2014/main" id="{1FEDC43C-C2A1-4A02-AB55-28E6752D82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025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5B122836-F252-41F9-BF46-002961EAFF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025"/>
                  </a:p>
                </p:txBody>
              </p:sp>
              <p:sp>
                <p:nvSpPr>
                  <p:cNvPr id="27" name="Trapezoid 26">
                    <a:extLst>
                      <a:ext uri="{FF2B5EF4-FFF2-40B4-BE49-F238E27FC236}">
                        <a16:creationId xmlns:a16="http://schemas.microsoft.com/office/drawing/2014/main" id="{941EDD9A-22C7-496E-96E5-8C9C9553B2DB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025"/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3685D6D-AE86-403C-9FF2-5DA25DA7CFF6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025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04C87E3-7B45-4327-B569-14DD46157C79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53258C-7212-45AE-A0B7-DB064C038105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0157348D-45B6-4EC4-8D8E-90B621B93150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25"/>
                </a:p>
              </p:txBody>
            </p:sp>
            <p:sp>
              <p:nvSpPr>
                <p:cNvPr id="19" name="Rounded Rectangle 1">
                  <a:extLst>
                    <a:ext uri="{FF2B5EF4-FFF2-40B4-BE49-F238E27FC236}">
                      <a16:creationId xmlns:a16="http://schemas.microsoft.com/office/drawing/2014/main" id="{1148B585-5C26-4701-928B-D6DD3B946408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rgbClr val="1531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25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7F0DC5-A911-47D1-93BD-581A9D3F55E0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066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A68188-B570-4236-83AF-D3FD137B7E93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920538-250B-4820-A2B8-0A8E801788CF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C94430A-3DA7-4133-B47A-066B6E7187A4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249CBDFF-A63E-44D6-AE1C-DD165802B6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25"/>
                </a:p>
              </p:txBody>
            </p:sp>
            <p:sp>
              <p:nvSpPr>
                <p:cNvPr id="15" name="Rounded Rectangle 60">
                  <a:extLst>
                    <a:ext uri="{FF2B5EF4-FFF2-40B4-BE49-F238E27FC236}">
                      <a16:creationId xmlns:a16="http://schemas.microsoft.com/office/drawing/2014/main" id="{EE4CFA5F-3854-4FF2-954A-1A3867CD32AF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25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C670D83-B775-4B8B-966C-3DCAAC5A1813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25"/>
                </a:p>
              </p:txBody>
            </p:sp>
          </p:grpSp>
        </p:grpSp>
      </p:grpSp>
      <p:sp>
        <p:nvSpPr>
          <p:cNvPr id="3" name="Rectangle 2"/>
          <p:cNvSpPr/>
          <p:nvPr/>
        </p:nvSpPr>
        <p:spPr>
          <a:xfrm>
            <a:off x="7542013" y="3093033"/>
            <a:ext cx="2666076" cy="72691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29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51183" y="328381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pperplate Gothic Bold" panose="020E0705020206020404" pitchFamily="34" charset="0"/>
              </a:rPr>
              <a:t>	1.1 Existing System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9839185" y="5538281"/>
            <a:ext cx="1066782" cy="619538"/>
            <a:chOff x="2953763" y="2438400"/>
            <a:chExt cx="4465701" cy="2926080"/>
          </a:xfrm>
        </p:grpSpPr>
        <p:sp>
          <p:nvSpPr>
            <p:cNvPr id="35" name="Rectangle 34"/>
            <p:cNvSpPr/>
            <p:nvPr/>
          </p:nvSpPr>
          <p:spPr>
            <a:xfrm>
              <a:off x="3200400" y="2438400"/>
              <a:ext cx="3919396" cy="292608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3763" y="2859008"/>
              <a:ext cx="4465701" cy="2273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Thank </a:t>
              </a:r>
            </a:p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You!</a:t>
              </a:r>
              <a:endParaRPr lang="en-IN" sz="1600" dirty="0">
                <a:solidFill>
                  <a:schemeClr val="bg1"/>
                </a:solidFill>
                <a:latin typeface="Times New Roman" panose="02020603050405020304" pitchFamily="18" charset="0"/>
                <a:ea typeface="Adobe Fan Heiti Std B" panose="020B0700000000000000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953763" y="2438400"/>
            <a:ext cx="4465701" cy="2926080"/>
            <a:chOff x="2953763" y="2438400"/>
            <a:chExt cx="4465701" cy="2926080"/>
          </a:xfrm>
        </p:grpSpPr>
        <p:sp>
          <p:nvSpPr>
            <p:cNvPr id="41" name="Rectangle 40"/>
            <p:cNvSpPr/>
            <p:nvPr/>
          </p:nvSpPr>
          <p:spPr>
            <a:xfrm>
              <a:off x="3200400" y="2438400"/>
              <a:ext cx="3919396" cy="292608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53763" y="2859009"/>
              <a:ext cx="446570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2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Thank </a:t>
              </a:r>
            </a:p>
            <a:p>
              <a:pPr algn="ctr"/>
              <a:r>
                <a:rPr lang="en-IN" sz="72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You!</a:t>
              </a:r>
              <a:endParaRPr lang="en-IN" sz="7200" dirty="0">
                <a:solidFill>
                  <a:schemeClr val="bg1"/>
                </a:solidFill>
                <a:latin typeface="Times New Roman" panose="02020603050405020304" pitchFamily="18" charset="0"/>
                <a:ea typeface="Adobe Fan Heiti Std B" panose="020B0700000000000000" pitchFamily="34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374244" y="3200797"/>
            <a:ext cx="3037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Adobe Fan Heiti Std B" panose="020B0700000000000000" pitchFamily="34" charset="-128"/>
                <a:cs typeface="Times New Roman" panose="02020603050405020304" pitchFamily="18" charset="0"/>
              </a:rPr>
              <a:t>Thank You!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ea typeface="Adobe Fan Heiti Std B" panose="020B07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0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1183" y="381135"/>
            <a:ext cx="8643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pperplate Gothic Bold" panose="020E0705020206020404" pitchFamily="34" charset="0"/>
              </a:rPr>
              <a:t>	2.1 </a:t>
            </a:r>
            <a:r>
              <a:rPr lang="en-US" sz="2400" dirty="0" err="1" smtClean="0">
                <a:latin typeface="Copperplate Gothic Bold" panose="020E0705020206020404" pitchFamily="34" charset="0"/>
              </a:rPr>
              <a:t>Requi</a:t>
            </a:r>
            <a:r>
              <a:rPr lang="en-US" sz="2400" dirty="0" smtClean="0">
                <a:latin typeface="Copperplate Gothic Bold" panose="020E0705020206020404" pitchFamily="34" charset="0"/>
              </a:rPr>
              <a:t>. Determination and Analysis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16" name="Google Shape;2871;p81"/>
          <p:cNvGrpSpPr/>
          <p:nvPr/>
        </p:nvGrpSpPr>
        <p:grpSpPr>
          <a:xfrm>
            <a:off x="259080" y="257249"/>
            <a:ext cx="11019231" cy="661001"/>
            <a:chOff x="6336019" y="3733725"/>
            <a:chExt cx="2566206" cy="351309"/>
          </a:xfrm>
          <a:noFill/>
        </p:grpSpPr>
        <p:sp>
          <p:nvSpPr>
            <p:cNvPr id="17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A483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A483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A483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A483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9080" y="1562207"/>
            <a:ext cx="11639979" cy="4561839"/>
            <a:chOff x="259080" y="1574801"/>
            <a:chExt cx="11639979" cy="4561839"/>
          </a:xfrm>
        </p:grpSpPr>
        <p:sp>
          <p:nvSpPr>
            <p:cNvPr id="26" name="Freeform 25"/>
            <p:cNvSpPr/>
            <p:nvPr/>
          </p:nvSpPr>
          <p:spPr>
            <a:xfrm>
              <a:off x="351183" y="1574801"/>
              <a:ext cx="11003280" cy="1197938"/>
            </a:xfrm>
            <a:custGeom>
              <a:avLst/>
              <a:gdLst>
                <a:gd name="connsiteX0" fmla="*/ 0 w 11003280"/>
                <a:gd name="connsiteY0" fmla="*/ 1195650 h 1197938"/>
                <a:gd name="connsiteX1" fmla="*/ 17243 w 11003280"/>
                <a:gd name="connsiteY1" fmla="*/ 1197938 h 1197938"/>
                <a:gd name="connsiteX2" fmla="*/ 0 w 11003280"/>
                <a:gd name="connsiteY2" fmla="*/ 1197938 h 1197938"/>
                <a:gd name="connsiteX3" fmla="*/ 17243 w 11003280"/>
                <a:gd name="connsiteY3" fmla="*/ 0 h 1197938"/>
                <a:gd name="connsiteX4" fmla="*/ 11003280 w 11003280"/>
                <a:gd name="connsiteY4" fmla="*/ 0 h 1197938"/>
                <a:gd name="connsiteX5" fmla="*/ 11003280 w 11003280"/>
                <a:gd name="connsiteY5" fmla="*/ 1197938 h 1197938"/>
                <a:gd name="connsiteX6" fmla="*/ 17243 w 11003280"/>
                <a:gd name="connsiteY6" fmla="*/ 1197938 h 1197938"/>
                <a:gd name="connsiteX7" fmla="*/ 472235 w 11003280"/>
                <a:gd name="connsiteY7" fmla="*/ 598969 h 1197938"/>
                <a:gd name="connsiteX8" fmla="*/ 17243 w 11003280"/>
                <a:gd name="connsiteY8" fmla="*/ 0 h 1197938"/>
                <a:gd name="connsiteX9" fmla="*/ 0 w 11003280"/>
                <a:gd name="connsiteY9" fmla="*/ 0 h 1197938"/>
                <a:gd name="connsiteX10" fmla="*/ 17243 w 11003280"/>
                <a:gd name="connsiteY10" fmla="*/ 0 h 1197938"/>
                <a:gd name="connsiteX11" fmla="*/ 0 w 11003280"/>
                <a:gd name="connsiteY11" fmla="*/ 2288 h 119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03280" h="1197938">
                  <a:moveTo>
                    <a:pt x="0" y="1195650"/>
                  </a:moveTo>
                  <a:lnTo>
                    <a:pt x="17243" y="1197938"/>
                  </a:lnTo>
                  <a:lnTo>
                    <a:pt x="0" y="1197938"/>
                  </a:lnTo>
                  <a:close/>
                  <a:moveTo>
                    <a:pt x="17243" y="0"/>
                  </a:moveTo>
                  <a:lnTo>
                    <a:pt x="11003280" y="0"/>
                  </a:lnTo>
                  <a:lnTo>
                    <a:pt x="11003280" y="1197938"/>
                  </a:lnTo>
                  <a:lnTo>
                    <a:pt x="17243" y="1197938"/>
                  </a:lnTo>
                  <a:cubicBezTo>
                    <a:pt x="268528" y="1197938"/>
                    <a:pt x="472235" y="929770"/>
                    <a:pt x="472235" y="598969"/>
                  </a:cubicBezTo>
                  <a:cubicBezTo>
                    <a:pt x="472235" y="268168"/>
                    <a:pt x="268528" y="0"/>
                    <a:pt x="17243" y="0"/>
                  </a:cubicBezTo>
                  <a:close/>
                  <a:moveTo>
                    <a:pt x="0" y="0"/>
                  </a:moveTo>
                  <a:lnTo>
                    <a:pt x="17243" y="0"/>
                  </a:lnTo>
                  <a:lnTo>
                    <a:pt x="0" y="2288"/>
                  </a:lnTo>
                  <a:close/>
                </a:path>
              </a:pathLst>
            </a:custGeom>
            <a:solidFill>
              <a:srgbClr val="6D4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259080" y="4775199"/>
              <a:ext cx="11003280" cy="1361441"/>
            </a:xfrm>
            <a:custGeom>
              <a:avLst/>
              <a:gdLst>
                <a:gd name="connsiteX0" fmla="*/ 0 w 11003280"/>
                <a:gd name="connsiteY0" fmla="*/ 1195650 h 1197938"/>
                <a:gd name="connsiteX1" fmla="*/ 17243 w 11003280"/>
                <a:gd name="connsiteY1" fmla="*/ 1197938 h 1197938"/>
                <a:gd name="connsiteX2" fmla="*/ 0 w 11003280"/>
                <a:gd name="connsiteY2" fmla="*/ 1197938 h 1197938"/>
                <a:gd name="connsiteX3" fmla="*/ 17243 w 11003280"/>
                <a:gd name="connsiteY3" fmla="*/ 0 h 1197938"/>
                <a:gd name="connsiteX4" fmla="*/ 11003280 w 11003280"/>
                <a:gd name="connsiteY4" fmla="*/ 0 h 1197938"/>
                <a:gd name="connsiteX5" fmla="*/ 11003280 w 11003280"/>
                <a:gd name="connsiteY5" fmla="*/ 1197938 h 1197938"/>
                <a:gd name="connsiteX6" fmla="*/ 17243 w 11003280"/>
                <a:gd name="connsiteY6" fmla="*/ 1197938 h 1197938"/>
                <a:gd name="connsiteX7" fmla="*/ 472235 w 11003280"/>
                <a:gd name="connsiteY7" fmla="*/ 598969 h 1197938"/>
                <a:gd name="connsiteX8" fmla="*/ 17243 w 11003280"/>
                <a:gd name="connsiteY8" fmla="*/ 0 h 1197938"/>
                <a:gd name="connsiteX9" fmla="*/ 0 w 11003280"/>
                <a:gd name="connsiteY9" fmla="*/ 0 h 1197938"/>
                <a:gd name="connsiteX10" fmla="*/ 17243 w 11003280"/>
                <a:gd name="connsiteY10" fmla="*/ 0 h 1197938"/>
                <a:gd name="connsiteX11" fmla="*/ 0 w 11003280"/>
                <a:gd name="connsiteY11" fmla="*/ 2288 h 119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03280" h="1197938">
                  <a:moveTo>
                    <a:pt x="0" y="1195650"/>
                  </a:moveTo>
                  <a:lnTo>
                    <a:pt x="17243" y="1197938"/>
                  </a:lnTo>
                  <a:lnTo>
                    <a:pt x="0" y="1197938"/>
                  </a:lnTo>
                  <a:close/>
                  <a:moveTo>
                    <a:pt x="17243" y="0"/>
                  </a:moveTo>
                  <a:lnTo>
                    <a:pt x="11003280" y="0"/>
                  </a:lnTo>
                  <a:lnTo>
                    <a:pt x="11003280" y="1197938"/>
                  </a:lnTo>
                  <a:lnTo>
                    <a:pt x="17243" y="1197938"/>
                  </a:lnTo>
                  <a:cubicBezTo>
                    <a:pt x="268528" y="1197938"/>
                    <a:pt x="472235" y="929770"/>
                    <a:pt x="472235" y="598969"/>
                  </a:cubicBezTo>
                  <a:cubicBezTo>
                    <a:pt x="472235" y="268168"/>
                    <a:pt x="268528" y="0"/>
                    <a:pt x="17243" y="0"/>
                  </a:cubicBezTo>
                  <a:close/>
                  <a:moveTo>
                    <a:pt x="0" y="0"/>
                  </a:moveTo>
                  <a:lnTo>
                    <a:pt x="17243" y="0"/>
                  </a:lnTo>
                  <a:lnTo>
                    <a:pt x="0" y="2288"/>
                  </a:lnTo>
                  <a:close/>
                </a:path>
              </a:pathLst>
            </a:custGeom>
            <a:solidFill>
              <a:srgbClr val="6D4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011583" y="2956560"/>
              <a:ext cx="10887476" cy="1634818"/>
            </a:xfrm>
            <a:custGeom>
              <a:avLst/>
              <a:gdLst>
                <a:gd name="connsiteX0" fmla="*/ 0 w 10887476"/>
                <a:gd name="connsiteY0" fmla="*/ 0 h 1634818"/>
                <a:gd name="connsiteX1" fmla="*/ 10887476 w 10887476"/>
                <a:gd name="connsiteY1" fmla="*/ 0 h 1634818"/>
                <a:gd name="connsiteX2" fmla="*/ 10878902 w 10887476"/>
                <a:gd name="connsiteY2" fmla="*/ 2952 h 1634818"/>
                <a:gd name="connsiteX3" fmla="*/ 10304914 w 10887476"/>
                <a:gd name="connsiteY3" fmla="*/ 817409 h 1634818"/>
                <a:gd name="connsiteX4" fmla="*/ 10878902 w 10887476"/>
                <a:gd name="connsiteY4" fmla="*/ 1631867 h 1634818"/>
                <a:gd name="connsiteX5" fmla="*/ 10887476 w 10887476"/>
                <a:gd name="connsiteY5" fmla="*/ 1634818 h 1634818"/>
                <a:gd name="connsiteX6" fmla="*/ 0 w 10887476"/>
                <a:gd name="connsiteY6" fmla="*/ 1634818 h 163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7476" h="1634818">
                  <a:moveTo>
                    <a:pt x="0" y="0"/>
                  </a:moveTo>
                  <a:lnTo>
                    <a:pt x="10887476" y="0"/>
                  </a:lnTo>
                  <a:lnTo>
                    <a:pt x="10878902" y="2952"/>
                  </a:lnTo>
                  <a:cubicBezTo>
                    <a:pt x="10541593" y="137138"/>
                    <a:pt x="10304914" y="451277"/>
                    <a:pt x="10304914" y="817409"/>
                  </a:cubicBezTo>
                  <a:cubicBezTo>
                    <a:pt x="10304914" y="1183541"/>
                    <a:pt x="10541593" y="1497680"/>
                    <a:pt x="10878902" y="1631867"/>
                  </a:cubicBezTo>
                  <a:lnTo>
                    <a:pt x="10887476" y="1634818"/>
                  </a:lnTo>
                  <a:lnTo>
                    <a:pt x="0" y="1634818"/>
                  </a:lnTo>
                  <a:close/>
                </a:path>
              </a:pathLst>
            </a:custGeom>
            <a:solidFill>
              <a:srgbClr val="6D4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Rectangle 3"/>
          <p:cNvSpPr/>
          <p:nvPr/>
        </p:nvSpPr>
        <p:spPr>
          <a:xfrm>
            <a:off x="159689" y="2176669"/>
            <a:ext cx="11846781" cy="333954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02334"/>
              </p:ext>
            </p:extLst>
          </p:nvPr>
        </p:nvGraphicFramePr>
        <p:xfrm>
          <a:off x="2525486" y="1375954"/>
          <a:ext cx="7126908" cy="4934347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3563454">
                  <a:extLst>
                    <a:ext uri="{9D8B030D-6E8A-4147-A177-3AD203B41FA5}">
                      <a16:colId xmlns:a16="http://schemas.microsoft.com/office/drawing/2014/main" val="2685726624"/>
                    </a:ext>
                  </a:extLst>
                </a:gridCol>
                <a:gridCol w="3563454">
                  <a:extLst>
                    <a:ext uri="{9D8B030D-6E8A-4147-A177-3AD203B41FA5}">
                      <a16:colId xmlns:a16="http://schemas.microsoft.com/office/drawing/2014/main" val="810603693"/>
                    </a:ext>
                  </a:extLst>
                </a:gridCol>
              </a:tblGrid>
              <a:tr h="448577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CORE COMPONENTS:</a:t>
                      </a:r>
                      <a:endParaRPr lang="en-IN" dirty="0"/>
                    </a:p>
                  </a:txBody>
                  <a:tcPr>
                    <a:solidFill>
                      <a:srgbClr val="6D49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989125"/>
                  </a:ext>
                </a:extLst>
              </a:tr>
              <a:tr h="4485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Laravel</a:t>
                      </a: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5.7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77166"/>
                  </a:ext>
                </a:extLst>
              </a:tr>
              <a:tr h="4485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End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SQL 5.7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71233"/>
                  </a:ext>
                </a:extLst>
              </a:tr>
              <a:tr h="448577">
                <a:tc gridSpan="2">
                  <a:txBody>
                    <a:bodyPr/>
                    <a:lstStyle/>
                    <a:p>
                      <a:r>
                        <a:rPr lang="en-US" b="1" dirty="0" smtClean="0"/>
                        <a:t>HARDWARE</a:t>
                      </a:r>
                      <a:r>
                        <a:rPr lang="en-US" b="1" baseline="0" dirty="0" smtClean="0"/>
                        <a:t> REQUIREMENTS:</a:t>
                      </a:r>
                      <a:endParaRPr lang="en-IN" b="1" dirty="0"/>
                    </a:p>
                  </a:txBody>
                  <a:tcPr>
                    <a:solidFill>
                      <a:srgbClr val="A483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06012"/>
                  </a:ext>
                </a:extLst>
              </a:tr>
              <a:tr h="4485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i3 or higher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563172"/>
                  </a:ext>
                </a:extLst>
              </a:tr>
              <a:tr h="4485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256MB or higher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557270"/>
                  </a:ext>
                </a:extLst>
              </a:tr>
              <a:tr h="4485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 Disk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 GB or higher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09337"/>
                  </a:ext>
                </a:extLst>
              </a:tr>
              <a:tr h="448577">
                <a:tc gridSpan="2">
                  <a:txBody>
                    <a:bodyPr/>
                    <a:lstStyle/>
                    <a:p>
                      <a:r>
                        <a:rPr lang="en-US" b="1" dirty="0" smtClean="0"/>
                        <a:t>SOFTWARE REQUIREMENTS:</a:t>
                      </a:r>
                      <a:endParaRPr lang="en-IN" b="1" dirty="0"/>
                    </a:p>
                  </a:txBody>
                  <a:tcPr>
                    <a:solidFill>
                      <a:srgbClr val="A483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11646"/>
                  </a:ext>
                </a:extLst>
              </a:tr>
              <a:tr h="4485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 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083512"/>
                  </a:ext>
                </a:extLst>
              </a:tr>
              <a:tr h="4485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Apache 7.0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638781"/>
                  </a:ext>
                </a:extLst>
              </a:tr>
              <a:tr h="4485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 5.7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12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03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83C7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898373" y="2776067"/>
            <a:ext cx="10293625" cy="3382842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/>
          <p:cNvGrpSpPr/>
          <p:nvPr/>
        </p:nvGrpSpPr>
        <p:grpSpPr>
          <a:xfrm>
            <a:off x="198784" y="1997765"/>
            <a:ext cx="2940656" cy="4018905"/>
            <a:chOff x="762000" y="1950720"/>
            <a:chExt cx="3024793" cy="4065949"/>
          </a:xfrm>
        </p:grpSpPr>
        <p:sp>
          <p:nvSpPr>
            <p:cNvPr id="2" name="Rectangle 1"/>
            <p:cNvSpPr/>
            <p:nvPr/>
          </p:nvSpPr>
          <p:spPr>
            <a:xfrm>
              <a:off x="914400" y="2204720"/>
              <a:ext cx="2722880" cy="34036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ounded Rectangle 25">
              <a:extLst>
                <a:ext uri="{FF2B5EF4-FFF2-40B4-BE49-F238E27FC236}">
                  <a16:creationId xmlns:a16="http://schemas.microsoft.com/office/drawing/2014/main" id="{4572E89B-D1A8-4A73-807F-C57BE0137D47}"/>
                </a:ext>
              </a:extLst>
            </p:cNvPr>
            <p:cNvSpPr/>
            <p:nvPr/>
          </p:nvSpPr>
          <p:spPr>
            <a:xfrm>
              <a:off x="762000" y="1950720"/>
              <a:ext cx="3024793" cy="4065949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48051" y="2883146"/>
            <a:ext cx="2551215" cy="3275764"/>
            <a:chOff x="1656080" y="2844800"/>
            <a:chExt cx="2882553" cy="3314109"/>
          </a:xfrm>
        </p:grpSpPr>
        <p:sp>
          <p:nvSpPr>
            <p:cNvPr id="31" name="Rectangle 30"/>
            <p:cNvSpPr/>
            <p:nvPr/>
          </p:nvSpPr>
          <p:spPr>
            <a:xfrm>
              <a:off x="1747519" y="3068320"/>
              <a:ext cx="2665029" cy="28041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ounded Rectangle 25">
              <a:extLst>
                <a:ext uri="{FF2B5EF4-FFF2-40B4-BE49-F238E27FC236}">
                  <a16:creationId xmlns:a16="http://schemas.microsoft.com/office/drawing/2014/main" id="{4572E89B-D1A8-4A73-807F-C57BE0137D47}"/>
                </a:ext>
              </a:extLst>
            </p:cNvPr>
            <p:cNvSpPr/>
            <p:nvPr/>
          </p:nvSpPr>
          <p:spPr>
            <a:xfrm>
              <a:off x="1656080" y="2844800"/>
              <a:ext cx="2882553" cy="3314109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sp>
        <p:nvSpPr>
          <p:cNvPr id="3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1009377">
            <a:off x="4067258" y="4114421"/>
            <a:ext cx="252584" cy="20617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rgbClr val="004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80" name="Cloud Callout 79"/>
          <p:cNvSpPr/>
          <p:nvPr/>
        </p:nvSpPr>
        <p:spPr>
          <a:xfrm>
            <a:off x="5589198" y="2170070"/>
            <a:ext cx="2152650" cy="842662"/>
          </a:xfrm>
          <a:prstGeom prst="cloud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TextBox 80"/>
          <p:cNvSpPr txBox="1"/>
          <p:nvPr/>
        </p:nvSpPr>
        <p:spPr>
          <a:xfrm>
            <a:off x="6074972" y="240673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Are you a?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44" y="3246974"/>
            <a:ext cx="3438442" cy="351769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377501">
            <a:off x="9312377" y="2655847"/>
            <a:ext cx="2286018" cy="474237"/>
            <a:chOff x="840060" y="2277215"/>
            <a:chExt cx="2935912" cy="3366481"/>
          </a:xfrm>
        </p:grpSpPr>
        <p:sp>
          <p:nvSpPr>
            <p:cNvPr id="21" name="Rectangle 20"/>
            <p:cNvSpPr/>
            <p:nvPr/>
          </p:nvSpPr>
          <p:spPr>
            <a:xfrm rot="20566095">
              <a:off x="840061" y="2277216"/>
              <a:ext cx="2935911" cy="3366480"/>
            </a:xfrm>
            <a:prstGeom prst="rect">
              <a:avLst/>
            </a:prstGeom>
            <a:solidFill>
              <a:srgbClr val="004AAD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/>
            <p:cNvSpPr/>
            <p:nvPr/>
          </p:nvSpPr>
          <p:spPr>
            <a:xfrm rot="20866482">
              <a:off x="840061" y="2277216"/>
              <a:ext cx="2935911" cy="336648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/>
            <p:cNvSpPr/>
            <p:nvPr/>
          </p:nvSpPr>
          <p:spPr>
            <a:xfrm rot="21161209">
              <a:off x="840060" y="2277215"/>
              <a:ext cx="2935911" cy="3366480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431780" y="2688759"/>
            <a:ext cx="1799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Admin 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 rot="377501">
            <a:off x="9338742" y="3711577"/>
            <a:ext cx="2286018" cy="474237"/>
            <a:chOff x="840060" y="2277215"/>
            <a:chExt cx="2935912" cy="3366481"/>
          </a:xfrm>
        </p:grpSpPr>
        <p:sp>
          <p:nvSpPr>
            <p:cNvPr id="25" name="Rectangle 24"/>
            <p:cNvSpPr/>
            <p:nvPr/>
          </p:nvSpPr>
          <p:spPr>
            <a:xfrm rot="20566095">
              <a:off x="840061" y="2277216"/>
              <a:ext cx="2935911" cy="3366480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 rot="20866482">
              <a:off x="840061" y="2277216"/>
              <a:ext cx="2935911" cy="33664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 rot="21161209">
              <a:off x="840060" y="2277215"/>
              <a:ext cx="2935911" cy="3366480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9349752" y="3729795"/>
            <a:ext cx="23433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Customer 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 rot="377501">
            <a:off x="9353798" y="4779190"/>
            <a:ext cx="2286018" cy="474237"/>
            <a:chOff x="840060" y="2277215"/>
            <a:chExt cx="2935912" cy="3366481"/>
          </a:xfrm>
        </p:grpSpPr>
        <p:sp>
          <p:nvSpPr>
            <p:cNvPr id="33" name="Rectangle 32"/>
            <p:cNvSpPr/>
            <p:nvPr/>
          </p:nvSpPr>
          <p:spPr>
            <a:xfrm rot="20566095">
              <a:off x="840061" y="2277216"/>
              <a:ext cx="2935911" cy="3366480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/>
            <p:cNvSpPr/>
            <p:nvPr/>
          </p:nvSpPr>
          <p:spPr>
            <a:xfrm rot="20866482">
              <a:off x="840061" y="2277216"/>
              <a:ext cx="2935911" cy="33664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/>
            <p:cNvSpPr/>
            <p:nvPr/>
          </p:nvSpPr>
          <p:spPr>
            <a:xfrm rot="21161209">
              <a:off x="840060" y="2277215"/>
              <a:ext cx="2935911" cy="3366480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9355584" y="4821406"/>
            <a:ext cx="206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Visitor 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1183" y="381135"/>
            <a:ext cx="7168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pperplate Gothic Bold" panose="020E0705020206020404" pitchFamily="34" charset="0"/>
              </a:rPr>
              <a:t>	2.2 Targeted User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54" name="Google Shape;2871;p81"/>
          <p:cNvGrpSpPr/>
          <p:nvPr/>
        </p:nvGrpSpPr>
        <p:grpSpPr>
          <a:xfrm>
            <a:off x="259080" y="274666"/>
            <a:ext cx="11019231" cy="661001"/>
            <a:chOff x="6336019" y="3733725"/>
            <a:chExt cx="2566206" cy="351309"/>
          </a:xfrm>
          <a:noFill/>
        </p:grpSpPr>
        <p:sp>
          <p:nvSpPr>
            <p:cNvPr id="5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" name="Straight Connector 58"/>
          <p:cNvCxnSpPr/>
          <p:nvPr/>
        </p:nvCxnSpPr>
        <p:spPr>
          <a:xfrm flipH="1">
            <a:off x="7741848" y="4088112"/>
            <a:ext cx="1623224" cy="733294"/>
          </a:xfrm>
          <a:prstGeom prst="line">
            <a:avLst/>
          </a:prstGeom>
          <a:ln w="1905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743338" y="3012732"/>
            <a:ext cx="1600574" cy="1808674"/>
          </a:xfrm>
          <a:prstGeom prst="line">
            <a:avLst/>
          </a:prstGeom>
          <a:ln w="1905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4" idx="1"/>
          </p:cNvCxnSpPr>
          <p:nvPr/>
        </p:nvCxnSpPr>
        <p:spPr>
          <a:xfrm flipH="1" flipV="1">
            <a:off x="7761186" y="4821405"/>
            <a:ext cx="1594398" cy="230834"/>
          </a:xfrm>
          <a:prstGeom prst="line">
            <a:avLst/>
          </a:prstGeom>
          <a:ln w="1905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7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8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-1"/>
            <a:ext cx="452094" cy="68565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/>
          <p:cNvSpPr/>
          <p:nvPr/>
        </p:nvSpPr>
        <p:spPr>
          <a:xfrm>
            <a:off x="2494722" y="5287617"/>
            <a:ext cx="9697278" cy="1570382"/>
          </a:xfrm>
          <a:prstGeom prst="rect">
            <a:avLst/>
          </a:prstGeom>
          <a:solidFill>
            <a:srgbClr val="6D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2871;p81"/>
          <p:cNvGrpSpPr/>
          <p:nvPr/>
        </p:nvGrpSpPr>
        <p:grpSpPr>
          <a:xfrm>
            <a:off x="259080" y="274666"/>
            <a:ext cx="9767193" cy="661001"/>
            <a:chOff x="6336019" y="3733725"/>
            <a:chExt cx="2566206" cy="351309"/>
          </a:xfrm>
          <a:noFill/>
        </p:grpSpPr>
        <p:sp>
          <p:nvSpPr>
            <p:cNvPr id="5" name="Google Shape;2872;p81"/>
            <p:cNvSpPr/>
            <p:nvPr/>
          </p:nvSpPr>
          <p:spPr>
            <a:xfrm>
              <a:off x="6336019" y="3733734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3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4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5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28575" cap="flat" cmpd="sng">
              <a:solidFill>
                <a:srgbClr val="004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183" y="381135"/>
            <a:ext cx="5658192" cy="47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	</a:t>
            </a:r>
            <a:r>
              <a:rPr lang="en-US" sz="2400" dirty="0">
                <a:latin typeface="Copperplate Gothic Bold" panose="020E0705020206020404" pitchFamily="34" charset="0"/>
              </a:rPr>
              <a:t>Admin </a:t>
            </a:r>
            <a:r>
              <a:rPr lang="en-US" sz="2400" dirty="0" smtClean="0">
                <a:latin typeface="Copperplate Gothic Bold" panose="020E0705020206020404" pitchFamily="34" charset="0"/>
              </a:rPr>
              <a:t> User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485563" y="1832356"/>
            <a:ext cx="3314835" cy="3515263"/>
            <a:chOff x="358085" y="1929157"/>
            <a:chExt cx="3314835" cy="3515263"/>
          </a:xfrm>
        </p:grpSpPr>
        <p:sp>
          <p:nvSpPr>
            <p:cNvPr id="3" name="Oval 2"/>
            <p:cNvSpPr/>
            <p:nvPr/>
          </p:nvSpPr>
          <p:spPr>
            <a:xfrm>
              <a:off x="358085" y="2387907"/>
              <a:ext cx="2927506" cy="287855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240086" y="1929157"/>
              <a:ext cx="842309" cy="1183341"/>
              <a:chOff x="1240086" y="1929157"/>
              <a:chExt cx="842309" cy="1183341"/>
            </a:xfrm>
          </p:grpSpPr>
          <p:sp>
            <p:nvSpPr>
              <p:cNvPr id="108" name="Oval 107"/>
              <p:cNvSpPr/>
              <p:nvPr/>
            </p:nvSpPr>
            <p:spPr>
              <a:xfrm rot="16200000">
                <a:off x="1069570" y="2099673"/>
                <a:ext cx="1183341" cy="84230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 rot="16200000">
                <a:off x="1188854" y="2328317"/>
                <a:ext cx="944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>
                    <a:solidFill>
                      <a:srgbClr val="FFFF00"/>
                    </a:solidFill>
                  </a:rPr>
                  <a:t>Admin</a:t>
                </a:r>
                <a:endParaRPr lang="en-IN" sz="2000" b="1" i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4677" y="4083120"/>
              <a:ext cx="903642" cy="1361300"/>
              <a:chOff x="504677" y="4083120"/>
              <a:chExt cx="903642" cy="1361300"/>
            </a:xfrm>
          </p:grpSpPr>
          <p:sp>
            <p:nvSpPr>
              <p:cNvPr id="110" name="Oval 109"/>
              <p:cNvSpPr/>
              <p:nvPr/>
            </p:nvSpPr>
            <p:spPr>
              <a:xfrm rot="16200000">
                <a:off x="364828" y="4400929"/>
                <a:ext cx="1183340" cy="903642"/>
              </a:xfrm>
              <a:prstGeom prst="ellipse">
                <a:avLst/>
              </a:prstGeom>
              <a:solidFill>
                <a:srgbClr val="385723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 rot="16200000">
                <a:off x="320955" y="4497927"/>
                <a:ext cx="12297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>
                    <a:solidFill>
                      <a:schemeClr val="bg1"/>
                    </a:solidFill>
                  </a:rPr>
                  <a:t>Visitor</a:t>
                </a:r>
                <a:endParaRPr lang="en-IN" sz="2000" b="1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769278" y="3286015"/>
              <a:ext cx="903642" cy="1267772"/>
              <a:chOff x="2769278" y="3286015"/>
              <a:chExt cx="903642" cy="1267772"/>
            </a:xfrm>
          </p:grpSpPr>
          <p:sp>
            <p:nvSpPr>
              <p:cNvPr id="109" name="Oval 108"/>
              <p:cNvSpPr/>
              <p:nvPr/>
            </p:nvSpPr>
            <p:spPr>
              <a:xfrm rot="16200000">
                <a:off x="2629429" y="3508876"/>
                <a:ext cx="1183340" cy="90364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16200000">
                <a:off x="2580995" y="3719846"/>
                <a:ext cx="1267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>
                    <a:solidFill>
                      <a:schemeClr val="bg1"/>
                    </a:solidFill>
                  </a:rPr>
                  <a:t>Customer</a:t>
                </a:r>
                <a:endParaRPr lang="en-IN" sz="2000" b="1" i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30" name="Straight Connector 129"/>
          <p:cNvCxnSpPr>
            <a:stCxn id="69" idx="6"/>
          </p:cNvCxnSpPr>
          <p:nvPr/>
        </p:nvCxnSpPr>
        <p:spPr>
          <a:xfrm flipV="1">
            <a:off x="6415204" y="2510302"/>
            <a:ext cx="2292261" cy="26096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endCxn id="64" idx="6"/>
          </p:cNvCxnSpPr>
          <p:nvPr/>
        </p:nvCxnSpPr>
        <p:spPr>
          <a:xfrm flipH="1">
            <a:off x="6447753" y="3080837"/>
            <a:ext cx="2259712" cy="20552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64" idx="6"/>
          </p:cNvCxnSpPr>
          <p:nvPr/>
        </p:nvCxnSpPr>
        <p:spPr>
          <a:xfrm flipH="1" flipV="1">
            <a:off x="6447753" y="5136105"/>
            <a:ext cx="2210228" cy="3865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64" idx="6"/>
          </p:cNvCxnSpPr>
          <p:nvPr/>
        </p:nvCxnSpPr>
        <p:spPr>
          <a:xfrm flipH="1" flipV="1">
            <a:off x="6447753" y="5136105"/>
            <a:ext cx="2259712" cy="9605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69" idx="6"/>
          </p:cNvCxnSpPr>
          <p:nvPr/>
        </p:nvCxnSpPr>
        <p:spPr>
          <a:xfrm flipH="1">
            <a:off x="6415204" y="4902180"/>
            <a:ext cx="2292261" cy="2177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69" idx="5"/>
          </p:cNvCxnSpPr>
          <p:nvPr/>
        </p:nvCxnSpPr>
        <p:spPr>
          <a:xfrm flipH="1">
            <a:off x="6414757" y="4323885"/>
            <a:ext cx="2292709" cy="8198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endCxn id="69" idx="6"/>
          </p:cNvCxnSpPr>
          <p:nvPr/>
        </p:nvCxnSpPr>
        <p:spPr>
          <a:xfrm flipH="1">
            <a:off x="6415204" y="3749883"/>
            <a:ext cx="2292261" cy="13700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FAACDEF-55DB-4813-8339-4423D55B065E}"/>
              </a:ext>
            </a:extLst>
          </p:cNvPr>
          <p:cNvGrpSpPr/>
          <p:nvPr/>
        </p:nvGrpSpPr>
        <p:grpSpPr>
          <a:xfrm>
            <a:off x="2096360" y="3786808"/>
            <a:ext cx="4810539" cy="3101009"/>
            <a:chOff x="-255818" y="2855701"/>
            <a:chExt cx="5014204" cy="3753457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E2E2C3AA-3695-46ED-A07A-4E5DF836C52E}"/>
                </a:ext>
              </a:extLst>
            </p:cNvPr>
            <p:cNvGrpSpPr/>
            <p:nvPr/>
          </p:nvGrpSpPr>
          <p:grpSpPr>
            <a:xfrm>
              <a:off x="-255818" y="5774253"/>
              <a:ext cx="4939255" cy="729254"/>
              <a:chOff x="-255818" y="5774253"/>
              <a:chExt cx="4939255" cy="729254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0D12B2F7-A0E1-4B8C-8949-9A9212A18DA2}"/>
                  </a:ext>
                </a:extLst>
              </p:cNvPr>
              <p:cNvSpPr/>
              <p:nvPr/>
            </p:nvSpPr>
            <p:spPr>
              <a:xfrm rot="20779325">
                <a:off x="-255818" y="6021198"/>
                <a:ext cx="3495178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A642765-2F5B-4C93-9183-7FF143BA9522}"/>
                  </a:ext>
                </a:extLst>
              </p:cNvPr>
              <p:cNvSpPr/>
              <p:nvPr/>
            </p:nvSpPr>
            <p:spPr>
              <a:xfrm>
                <a:off x="1327736" y="5774253"/>
                <a:ext cx="3355701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491A9FF-DF56-493F-B946-781A3C92C487}"/>
                </a:ext>
              </a:extLst>
            </p:cNvPr>
            <p:cNvGrpSpPr/>
            <p:nvPr/>
          </p:nvGrpSpPr>
          <p:grpSpPr>
            <a:xfrm>
              <a:off x="-25989" y="2855701"/>
              <a:ext cx="3031576" cy="3715552"/>
              <a:chOff x="-25989" y="2855701"/>
              <a:chExt cx="3031576" cy="3715552"/>
            </a:xfrm>
          </p:grpSpPr>
          <p:sp>
            <p:nvSpPr>
              <p:cNvPr id="156" name="Freeform: Shape 4">
                <a:extLst>
                  <a:ext uri="{FF2B5EF4-FFF2-40B4-BE49-F238E27FC236}">
                    <a16:creationId xmlns:a16="http://schemas.microsoft.com/office/drawing/2014/main" id="{23BE0CED-176A-407A-A6AC-1DA2415B9478}"/>
                  </a:ext>
                </a:extLst>
              </p:cNvPr>
              <p:cNvSpPr/>
              <p:nvPr/>
            </p:nvSpPr>
            <p:spPr>
              <a:xfrm flipH="1">
                <a:off x="-25989" y="3953013"/>
                <a:ext cx="2137656" cy="26182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  <a:gd name="connsiteX0" fmla="*/ 1576316 w 2645944"/>
                  <a:gd name="connsiteY0" fmla="*/ 29716 h 2776917"/>
                  <a:gd name="connsiteX1" fmla="*/ 1844899 w 2645944"/>
                  <a:gd name="connsiteY1" fmla="*/ 176579 h 2776917"/>
                  <a:gd name="connsiteX2" fmla="*/ 2123769 w 2645944"/>
                  <a:gd name="connsiteY2" fmla="*/ 361731 h 2776917"/>
                  <a:gd name="connsiteX3" fmla="*/ 2528358 w 2645944"/>
                  <a:gd name="connsiteY3" fmla="*/ 974330 h 2776917"/>
                  <a:gd name="connsiteX4" fmla="*/ 2619791 w 2645944"/>
                  <a:gd name="connsiteY4" fmla="*/ 1389777 h 2776917"/>
                  <a:gd name="connsiteX5" fmla="*/ 2645507 w 2645944"/>
                  <a:gd name="connsiteY5" fmla="*/ 2749838 h 2776917"/>
                  <a:gd name="connsiteX6" fmla="*/ 2630078 w 2645944"/>
                  <a:gd name="connsiteY6" fmla="*/ 2765267 h 2776917"/>
                  <a:gd name="connsiteX7" fmla="*/ 2620363 w 2645944"/>
                  <a:gd name="connsiteY7" fmla="*/ 2764696 h 2776917"/>
                  <a:gd name="connsiteX8" fmla="*/ 77962 w 2645944"/>
                  <a:gd name="connsiteY8" fmla="*/ 2764696 h 2776917"/>
                  <a:gd name="connsiteX9" fmla="*/ 600594 w 2645944"/>
                  <a:gd name="connsiteY9" fmla="*/ 2776917 h 2776917"/>
                  <a:gd name="connsiteX10" fmla="*/ 92249 w 2645944"/>
                  <a:gd name="connsiteY10" fmla="*/ 2446396 h 2776917"/>
                  <a:gd name="connsiteX11" fmla="*/ 292258 w 2645944"/>
                  <a:gd name="connsiteY11" fmla="*/ 2153811 h 2776917"/>
                  <a:gd name="connsiteX12" fmla="*/ 295115 w 2645944"/>
                  <a:gd name="connsiteY12" fmla="*/ 2152668 h 2776917"/>
                  <a:gd name="connsiteX13" fmla="*/ 569413 w 2645944"/>
                  <a:gd name="connsiteY13" fmla="*/ 2153240 h 2776917"/>
                  <a:gd name="connsiteX14" fmla="*/ 575699 w 2645944"/>
                  <a:gd name="connsiteY14" fmla="*/ 2155526 h 2776917"/>
                  <a:gd name="connsiteX15" fmla="*/ 773422 w 2645944"/>
                  <a:gd name="connsiteY15" fmla="*/ 2181813 h 2776917"/>
                  <a:gd name="connsiteX16" fmla="*/ 776851 w 2645944"/>
                  <a:gd name="connsiteY16" fmla="*/ 2181813 h 2776917"/>
                  <a:gd name="connsiteX17" fmla="*/ 789423 w 2645944"/>
                  <a:gd name="connsiteY17" fmla="*/ 2156097 h 2776917"/>
                  <a:gd name="connsiteX18" fmla="*/ 779708 w 2645944"/>
                  <a:gd name="connsiteY18" fmla="*/ 2143525 h 2776917"/>
                  <a:gd name="connsiteX19" fmla="*/ 720277 w 2645944"/>
                  <a:gd name="connsiteY19" fmla="*/ 2010376 h 2776917"/>
                  <a:gd name="connsiteX20" fmla="*/ 691133 w 2645944"/>
                  <a:gd name="connsiteY20" fmla="*/ 1980661 h 2776917"/>
                  <a:gd name="connsiteX21" fmla="*/ 667132 w 2645944"/>
                  <a:gd name="connsiteY21" fmla="*/ 1970946 h 2776917"/>
                  <a:gd name="connsiteX22" fmla="*/ 581414 w 2645944"/>
                  <a:gd name="connsiteY22" fmla="*/ 1953231 h 2776917"/>
                  <a:gd name="connsiteX23" fmla="*/ 332259 w 2645944"/>
                  <a:gd name="connsiteY23" fmla="*/ 1973232 h 2776917"/>
                  <a:gd name="connsiteX24" fmla="*/ 96249 w 2645944"/>
                  <a:gd name="connsiteY24" fmla="*/ 1953802 h 2776917"/>
                  <a:gd name="connsiteX25" fmla="*/ 159109 w 2645944"/>
                  <a:gd name="connsiteY25" fmla="*/ 1856655 h 2776917"/>
                  <a:gd name="connsiteX26" fmla="*/ 153394 w 2645944"/>
                  <a:gd name="connsiteY26" fmla="*/ 1732078 h 2776917"/>
                  <a:gd name="connsiteX27" fmla="*/ 25960 w 2645944"/>
                  <a:gd name="connsiteY27" fmla="*/ 1622930 h 2776917"/>
                  <a:gd name="connsiteX28" fmla="*/ 231684 w 2645944"/>
                  <a:gd name="connsiteY28" fmla="*/ 1596072 h 2776917"/>
                  <a:gd name="connsiteX29" fmla="*/ 283114 w 2645944"/>
                  <a:gd name="connsiteY29" fmla="*/ 1580071 h 2776917"/>
                  <a:gd name="connsiteX30" fmla="*/ 384833 w 2645944"/>
                  <a:gd name="connsiteY30" fmla="*/ 1557213 h 2776917"/>
                  <a:gd name="connsiteX31" fmla="*/ 415692 w 2645944"/>
                  <a:gd name="connsiteY31" fmla="*/ 1545212 h 2776917"/>
                  <a:gd name="connsiteX32" fmla="*/ 522554 w 2645944"/>
                  <a:gd name="connsiteY32" fmla="*/ 1495496 h 2776917"/>
                  <a:gd name="connsiteX33" fmla="*/ 587128 w 2645944"/>
                  <a:gd name="connsiteY33" fmla="*/ 1446922 h 2776917"/>
                  <a:gd name="connsiteX34" fmla="*/ 614558 w 2645944"/>
                  <a:gd name="connsiteY34" fmla="*/ 1332060 h 2776917"/>
                  <a:gd name="connsiteX35" fmla="*/ 621416 w 2645944"/>
                  <a:gd name="connsiteY35" fmla="*/ 1076048 h 2776917"/>
                  <a:gd name="connsiteX36" fmla="*/ 612844 w 2645944"/>
                  <a:gd name="connsiteY36" fmla="*/ 886897 h 2776917"/>
                  <a:gd name="connsiteX37" fmla="*/ 640273 w 2645944"/>
                  <a:gd name="connsiteY37" fmla="*/ 677745 h 2776917"/>
                  <a:gd name="connsiteX38" fmla="*/ 736278 w 2645944"/>
                  <a:gd name="connsiteY38" fmla="*/ 530881 h 2776917"/>
                  <a:gd name="connsiteX39" fmla="*/ 796280 w 2645944"/>
                  <a:gd name="connsiteY39" fmla="*/ 472021 h 2776917"/>
                  <a:gd name="connsiteX40" fmla="*/ 1484883 w 2645944"/>
                  <a:gd name="connsiteY40" fmla="*/ 0 h 2776917"/>
                  <a:gd name="connsiteX41" fmla="*/ 1486597 w 2645944"/>
                  <a:gd name="connsiteY41" fmla="*/ 0 h 2776917"/>
                  <a:gd name="connsiteX42" fmla="*/ 1576316 w 2645944"/>
                  <a:gd name="connsiteY42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66289 w 2619984"/>
                  <a:gd name="connsiteY9" fmla="*/ 2446396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5185 w 2619984"/>
                  <a:gd name="connsiteY9" fmla="*/ 2593044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731128"/>
                  <a:gd name="connsiteY0" fmla="*/ 29716 h 2801358"/>
                  <a:gd name="connsiteX1" fmla="*/ 1818939 w 2731128"/>
                  <a:gd name="connsiteY1" fmla="*/ 176579 h 2801358"/>
                  <a:gd name="connsiteX2" fmla="*/ 2097809 w 2731128"/>
                  <a:gd name="connsiteY2" fmla="*/ 361731 h 2801358"/>
                  <a:gd name="connsiteX3" fmla="*/ 2502398 w 2731128"/>
                  <a:gd name="connsiteY3" fmla="*/ 974330 h 2801358"/>
                  <a:gd name="connsiteX4" fmla="*/ 2593831 w 2731128"/>
                  <a:gd name="connsiteY4" fmla="*/ 1389777 h 2801358"/>
                  <a:gd name="connsiteX5" fmla="*/ 2619547 w 2731128"/>
                  <a:gd name="connsiteY5" fmla="*/ 2749838 h 2801358"/>
                  <a:gd name="connsiteX6" fmla="*/ 2604118 w 2731128"/>
                  <a:gd name="connsiteY6" fmla="*/ 2765267 h 2801358"/>
                  <a:gd name="connsiteX7" fmla="*/ 2594403 w 2731128"/>
                  <a:gd name="connsiteY7" fmla="*/ 2764696 h 2801358"/>
                  <a:gd name="connsiteX8" fmla="*/ 782385 w 2731128"/>
                  <a:gd name="connsiteY8" fmla="*/ 2801358 h 2801358"/>
                  <a:gd name="connsiteX9" fmla="*/ 5185 w 2731128"/>
                  <a:gd name="connsiteY9" fmla="*/ 2593044 h 2801358"/>
                  <a:gd name="connsiteX10" fmla="*/ 266298 w 2731128"/>
                  <a:gd name="connsiteY10" fmla="*/ 2153811 h 2801358"/>
                  <a:gd name="connsiteX11" fmla="*/ 269155 w 2731128"/>
                  <a:gd name="connsiteY11" fmla="*/ 2152668 h 2801358"/>
                  <a:gd name="connsiteX12" fmla="*/ 543453 w 2731128"/>
                  <a:gd name="connsiteY12" fmla="*/ 2153240 h 2801358"/>
                  <a:gd name="connsiteX13" fmla="*/ 549739 w 2731128"/>
                  <a:gd name="connsiteY13" fmla="*/ 2155526 h 2801358"/>
                  <a:gd name="connsiteX14" fmla="*/ 747462 w 2731128"/>
                  <a:gd name="connsiteY14" fmla="*/ 2181813 h 2801358"/>
                  <a:gd name="connsiteX15" fmla="*/ 750891 w 2731128"/>
                  <a:gd name="connsiteY15" fmla="*/ 2181813 h 2801358"/>
                  <a:gd name="connsiteX16" fmla="*/ 763463 w 2731128"/>
                  <a:gd name="connsiteY16" fmla="*/ 2156097 h 2801358"/>
                  <a:gd name="connsiteX17" fmla="*/ 753748 w 2731128"/>
                  <a:gd name="connsiteY17" fmla="*/ 2143525 h 2801358"/>
                  <a:gd name="connsiteX18" fmla="*/ 694317 w 2731128"/>
                  <a:gd name="connsiteY18" fmla="*/ 2010376 h 2801358"/>
                  <a:gd name="connsiteX19" fmla="*/ 665173 w 2731128"/>
                  <a:gd name="connsiteY19" fmla="*/ 1980661 h 2801358"/>
                  <a:gd name="connsiteX20" fmla="*/ 641172 w 2731128"/>
                  <a:gd name="connsiteY20" fmla="*/ 1970946 h 2801358"/>
                  <a:gd name="connsiteX21" fmla="*/ 555454 w 2731128"/>
                  <a:gd name="connsiteY21" fmla="*/ 1953231 h 2801358"/>
                  <a:gd name="connsiteX22" fmla="*/ 306299 w 2731128"/>
                  <a:gd name="connsiteY22" fmla="*/ 1973232 h 2801358"/>
                  <a:gd name="connsiteX23" fmla="*/ 70289 w 2731128"/>
                  <a:gd name="connsiteY23" fmla="*/ 1953802 h 2801358"/>
                  <a:gd name="connsiteX24" fmla="*/ 133149 w 2731128"/>
                  <a:gd name="connsiteY24" fmla="*/ 1856655 h 2801358"/>
                  <a:gd name="connsiteX25" fmla="*/ 127434 w 2731128"/>
                  <a:gd name="connsiteY25" fmla="*/ 1732078 h 2801358"/>
                  <a:gd name="connsiteX26" fmla="*/ 0 w 2731128"/>
                  <a:gd name="connsiteY26" fmla="*/ 1622930 h 2801358"/>
                  <a:gd name="connsiteX27" fmla="*/ 205724 w 2731128"/>
                  <a:gd name="connsiteY27" fmla="*/ 1596072 h 2801358"/>
                  <a:gd name="connsiteX28" fmla="*/ 257154 w 2731128"/>
                  <a:gd name="connsiteY28" fmla="*/ 1580071 h 2801358"/>
                  <a:gd name="connsiteX29" fmla="*/ 358873 w 2731128"/>
                  <a:gd name="connsiteY29" fmla="*/ 1557213 h 2801358"/>
                  <a:gd name="connsiteX30" fmla="*/ 389732 w 2731128"/>
                  <a:gd name="connsiteY30" fmla="*/ 1545212 h 2801358"/>
                  <a:gd name="connsiteX31" fmla="*/ 496594 w 2731128"/>
                  <a:gd name="connsiteY31" fmla="*/ 1495496 h 2801358"/>
                  <a:gd name="connsiteX32" fmla="*/ 561168 w 2731128"/>
                  <a:gd name="connsiteY32" fmla="*/ 1446922 h 2801358"/>
                  <a:gd name="connsiteX33" fmla="*/ 588598 w 2731128"/>
                  <a:gd name="connsiteY33" fmla="*/ 1332060 h 2801358"/>
                  <a:gd name="connsiteX34" fmla="*/ 595456 w 2731128"/>
                  <a:gd name="connsiteY34" fmla="*/ 1076048 h 2801358"/>
                  <a:gd name="connsiteX35" fmla="*/ 586884 w 2731128"/>
                  <a:gd name="connsiteY35" fmla="*/ 886897 h 2801358"/>
                  <a:gd name="connsiteX36" fmla="*/ 614313 w 2731128"/>
                  <a:gd name="connsiteY36" fmla="*/ 677745 h 2801358"/>
                  <a:gd name="connsiteX37" fmla="*/ 710318 w 2731128"/>
                  <a:gd name="connsiteY37" fmla="*/ 530881 h 2801358"/>
                  <a:gd name="connsiteX38" fmla="*/ 770320 w 2731128"/>
                  <a:gd name="connsiteY38" fmla="*/ 472021 h 2801358"/>
                  <a:gd name="connsiteX39" fmla="*/ 1458923 w 2731128"/>
                  <a:gd name="connsiteY39" fmla="*/ 0 h 2801358"/>
                  <a:gd name="connsiteX40" fmla="*/ 1460637 w 2731128"/>
                  <a:gd name="connsiteY40" fmla="*/ 0 h 2801358"/>
                  <a:gd name="connsiteX41" fmla="*/ 1550356 w 2731128"/>
                  <a:gd name="connsiteY41" fmla="*/ 29716 h 2801358"/>
                  <a:gd name="connsiteX0" fmla="*/ 1550356 w 2740446"/>
                  <a:gd name="connsiteY0" fmla="*/ 29716 h 3583481"/>
                  <a:gd name="connsiteX1" fmla="*/ 1818939 w 2740446"/>
                  <a:gd name="connsiteY1" fmla="*/ 176579 h 3583481"/>
                  <a:gd name="connsiteX2" fmla="*/ 2097809 w 2740446"/>
                  <a:gd name="connsiteY2" fmla="*/ 361731 h 3583481"/>
                  <a:gd name="connsiteX3" fmla="*/ 2502398 w 2740446"/>
                  <a:gd name="connsiteY3" fmla="*/ 974330 h 3583481"/>
                  <a:gd name="connsiteX4" fmla="*/ 2593831 w 2740446"/>
                  <a:gd name="connsiteY4" fmla="*/ 1389777 h 3583481"/>
                  <a:gd name="connsiteX5" fmla="*/ 2619547 w 2740446"/>
                  <a:gd name="connsiteY5" fmla="*/ 2749838 h 3583481"/>
                  <a:gd name="connsiteX6" fmla="*/ 2604118 w 2740446"/>
                  <a:gd name="connsiteY6" fmla="*/ 2765267 h 3583481"/>
                  <a:gd name="connsiteX7" fmla="*/ 2606624 w 2740446"/>
                  <a:gd name="connsiteY7" fmla="*/ 3583481 h 3583481"/>
                  <a:gd name="connsiteX8" fmla="*/ 782385 w 2740446"/>
                  <a:gd name="connsiteY8" fmla="*/ 2801358 h 3583481"/>
                  <a:gd name="connsiteX9" fmla="*/ 5185 w 2740446"/>
                  <a:gd name="connsiteY9" fmla="*/ 2593044 h 3583481"/>
                  <a:gd name="connsiteX10" fmla="*/ 266298 w 2740446"/>
                  <a:gd name="connsiteY10" fmla="*/ 2153811 h 3583481"/>
                  <a:gd name="connsiteX11" fmla="*/ 269155 w 2740446"/>
                  <a:gd name="connsiteY11" fmla="*/ 2152668 h 3583481"/>
                  <a:gd name="connsiteX12" fmla="*/ 543453 w 2740446"/>
                  <a:gd name="connsiteY12" fmla="*/ 2153240 h 3583481"/>
                  <a:gd name="connsiteX13" fmla="*/ 549739 w 2740446"/>
                  <a:gd name="connsiteY13" fmla="*/ 2155526 h 3583481"/>
                  <a:gd name="connsiteX14" fmla="*/ 747462 w 2740446"/>
                  <a:gd name="connsiteY14" fmla="*/ 2181813 h 3583481"/>
                  <a:gd name="connsiteX15" fmla="*/ 750891 w 2740446"/>
                  <a:gd name="connsiteY15" fmla="*/ 2181813 h 3583481"/>
                  <a:gd name="connsiteX16" fmla="*/ 763463 w 2740446"/>
                  <a:gd name="connsiteY16" fmla="*/ 2156097 h 3583481"/>
                  <a:gd name="connsiteX17" fmla="*/ 753748 w 2740446"/>
                  <a:gd name="connsiteY17" fmla="*/ 2143525 h 3583481"/>
                  <a:gd name="connsiteX18" fmla="*/ 694317 w 2740446"/>
                  <a:gd name="connsiteY18" fmla="*/ 2010376 h 3583481"/>
                  <a:gd name="connsiteX19" fmla="*/ 665173 w 2740446"/>
                  <a:gd name="connsiteY19" fmla="*/ 1980661 h 3583481"/>
                  <a:gd name="connsiteX20" fmla="*/ 641172 w 2740446"/>
                  <a:gd name="connsiteY20" fmla="*/ 1970946 h 3583481"/>
                  <a:gd name="connsiteX21" fmla="*/ 555454 w 2740446"/>
                  <a:gd name="connsiteY21" fmla="*/ 1953231 h 3583481"/>
                  <a:gd name="connsiteX22" fmla="*/ 306299 w 2740446"/>
                  <a:gd name="connsiteY22" fmla="*/ 1973232 h 3583481"/>
                  <a:gd name="connsiteX23" fmla="*/ 70289 w 2740446"/>
                  <a:gd name="connsiteY23" fmla="*/ 1953802 h 3583481"/>
                  <a:gd name="connsiteX24" fmla="*/ 133149 w 2740446"/>
                  <a:gd name="connsiteY24" fmla="*/ 1856655 h 3583481"/>
                  <a:gd name="connsiteX25" fmla="*/ 127434 w 2740446"/>
                  <a:gd name="connsiteY25" fmla="*/ 1732078 h 3583481"/>
                  <a:gd name="connsiteX26" fmla="*/ 0 w 2740446"/>
                  <a:gd name="connsiteY26" fmla="*/ 1622930 h 3583481"/>
                  <a:gd name="connsiteX27" fmla="*/ 205724 w 2740446"/>
                  <a:gd name="connsiteY27" fmla="*/ 1596072 h 3583481"/>
                  <a:gd name="connsiteX28" fmla="*/ 257154 w 2740446"/>
                  <a:gd name="connsiteY28" fmla="*/ 1580071 h 3583481"/>
                  <a:gd name="connsiteX29" fmla="*/ 358873 w 2740446"/>
                  <a:gd name="connsiteY29" fmla="*/ 1557213 h 3583481"/>
                  <a:gd name="connsiteX30" fmla="*/ 389732 w 2740446"/>
                  <a:gd name="connsiteY30" fmla="*/ 1545212 h 3583481"/>
                  <a:gd name="connsiteX31" fmla="*/ 496594 w 2740446"/>
                  <a:gd name="connsiteY31" fmla="*/ 1495496 h 3583481"/>
                  <a:gd name="connsiteX32" fmla="*/ 561168 w 2740446"/>
                  <a:gd name="connsiteY32" fmla="*/ 1446922 h 3583481"/>
                  <a:gd name="connsiteX33" fmla="*/ 588598 w 2740446"/>
                  <a:gd name="connsiteY33" fmla="*/ 1332060 h 3583481"/>
                  <a:gd name="connsiteX34" fmla="*/ 595456 w 2740446"/>
                  <a:gd name="connsiteY34" fmla="*/ 1076048 h 3583481"/>
                  <a:gd name="connsiteX35" fmla="*/ 586884 w 2740446"/>
                  <a:gd name="connsiteY35" fmla="*/ 886897 h 3583481"/>
                  <a:gd name="connsiteX36" fmla="*/ 614313 w 2740446"/>
                  <a:gd name="connsiteY36" fmla="*/ 677745 h 3583481"/>
                  <a:gd name="connsiteX37" fmla="*/ 710318 w 2740446"/>
                  <a:gd name="connsiteY37" fmla="*/ 530881 h 3583481"/>
                  <a:gd name="connsiteX38" fmla="*/ 770320 w 2740446"/>
                  <a:gd name="connsiteY38" fmla="*/ 472021 h 3583481"/>
                  <a:gd name="connsiteX39" fmla="*/ 1458923 w 2740446"/>
                  <a:gd name="connsiteY39" fmla="*/ 0 h 3583481"/>
                  <a:gd name="connsiteX40" fmla="*/ 1460637 w 2740446"/>
                  <a:gd name="connsiteY40" fmla="*/ 0 h 3583481"/>
                  <a:gd name="connsiteX41" fmla="*/ 1550356 w 2740446"/>
                  <a:gd name="connsiteY41" fmla="*/ 29716 h 3583481"/>
                  <a:gd name="connsiteX0" fmla="*/ 1550356 w 2619984"/>
                  <a:gd name="connsiteY0" fmla="*/ 29716 h 3583481"/>
                  <a:gd name="connsiteX1" fmla="*/ 1818939 w 2619984"/>
                  <a:gd name="connsiteY1" fmla="*/ 176579 h 3583481"/>
                  <a:gd name="connsiteX2" fmla="*/ 2097809 w 2619984"/>
                  <a:gd name="connsiteY2" fmla="*/ 361731 h 3583481"/>
                  <a:gd name="connsiteX3" fmla="*/ 2502398 w 2619984"/>
                  <a:gd name="connsiteY3" fmla="*/ 974330 h 3583481"/>
                  <a:gd name="connsiteX4" fmla="*/ 2593831 w 2619984"/>
                  <a:gd name="connsiteY4" fmla="*/ 1389777 h 3583481"/>
                  <a:gd name="connsiteX5" fmla="*/ 2619547 w 2619984"/>
                  <a:gd name="connsiteY5" fmla="*/ 2749838 h 3583481"/>
                  <a:gd name="connsiteX6" fmla="*/ 2604118 w 2619984"/>
                  <a:gd name="connsiteY6" fmla="*/ 2765267 h 3583481"/>
                  <a:gd name="connsiteX7" fmla="*/ 2606624 w 2619984"/>
                  <a:gd name="connsiteY7" fmla="*/ 3583481 h 3583481"/>
                  <a:gd name="connsiteX8" fmla="*/ 782385 w 2619984"/>
                  <a:gd name="connsiteY8" fmla="*/ 2801358 h 3583481"/>
                  <a:gd name="connsiteX9" fmla="*/ 5185 w 2619984"/>
                  <a:gd name="connsiteY9" fmla="*/ 2593044 h 3583481"/>
                  <a:gd name="connsiteX10" fmla="*/ 266298 w 2619984"/>
                  <a:gd name="connsiteY10" fmla="*/ 2153811 h 3583481"/>
                  <a:gd name="connsiteX11" fmla="*/ 269155 w 2619984"/>
                  <a:gd name="connsiteY11" fmla="*/ 2152668 h 3583481"/>
                  <a:gd name="connsiteX12" fmla="*/ 543453 w 2619984"/>
                  <a:gd name="connsiteY12" fmla="*/ 2153240 h 3583481"/>
                  <a:gd name="connsiteX13" fmla="*/ 549739 w 2619984"/>
                  <a:gd name="connsiteY13" fmla="*/ 2155526 h 3583481"/>
                  <a:gd name="connsiteX14" fmla="*/ 747462 w 2619984"/>
                  <a:gd name="connsiteY14" fmla="*/ 2181813 h 3583481"/>
                  <a:gd name="connsiteX15" fmla="*/ 750891 w 2619984"/>
                  <a:gd name="connsiteY15" fmla="*/ 2181813 h 3583481"/>
                  <a:gd name="connsiteX16" fmla="*/ 763463 w 2619984"/>
                  <a:gd name="connsiteY16" fmla="*/ 2156097 h 3583481"/>
                  <a:gd name="connsiteX17" fmla="*/ 753748 w 2619984"/>
                  <a:gd name="connsiteY17" fmla="*/ 2143525 h 3583481"/>
                  <a:gd name="connsiteX18" fmla="*/ 694317 w 2619984"/>
                  <a:gd name="connsiteY18" fmla="*/ 2010376 h 3583481"/>
                  <a:gd name="connsiteX19" fmla="*/ 665173 w 2619984"/>
                  <a:gd name="connsiteY19" fmla="*/ 1980661 h 3583481"/>
                  <a:gd name="connsiteX20" fmla="*/ 641172 w 2619984"/>
                  <a:gd name="connsiteY20" fmla="*/ 1970946 h 3583481"/>
                  <a:gd name="connsiteX21" fmla="*/ 555454 w 2619984"/>
                  <a:gd name="connsiteY21" fmla="*/ 1953231 h 3583481"/>
                  <a:gd name="connsiteX22" fmla="*/ 306299 w 2619984"/>
                  <a:gd name="connsiteY22" fmla="*/ 1973232 h 3583481"/>
                  <a:gd name="connsiteX23" fmla="*/ 70289 w 2619984"/>
                  <a:gd name="connsiteY23" fmla="*/ 1953802 h 3583481"/>
                  <a:gd name="connsiteX24" fmla="*/ 133149 w 2619984"/>
                  <a:gd name="connsiteY24" fmla="*/ 1856655 h 3583481"/>
                  <a:gd name="connsiteX25" fmla="*/ 127434 w 2619984"/>
                  <a:gd name="connsiteY25" fmla="*/ 1732078 h 3583481"/>
                  <a:gd name="connsiteX26" fmla="*/ 0 w 2619984"/>
                  <a:gd name="connsiteY26" fmla="*/ 1622930 h 3583481"/>
                  <a:gd name="connsiteX27" fmla="*/ 205724 w 2619984"/>
                  <a:gd name="connsiteY27" fmla="*/ 1596072 h 3583481"/>
                  <a:gd name="connsiteX28" fmla="*/ 257154 w 2619984"/>
                  <a:gd name="connsiteY28" fmla="*/ 1580071 h 3583481"/>
                  <a:gd name="connsiteX29" fmla="*/ 358873 w 2619984"/>
                  <a:gd name="connsiteY29" fmla="*/ 1557213 h 3583481"/>
                  <a:gd name="connsiteX30" fmla="*/ 389732 w 2619984"/>
                  <a:gd name="connsiteY30" fmla="*/ 1545212 h 3583481"/>
                  <a:gd name="connsiteX31" fmla="*/ 496594 w 2619984"/>
                  <a:gd name="connsiteY31" fmla="*/ 1495496 h 3583481"/>
                  <a:gd name="connsiteX32" fmla="*/ 561168 w 2619984"/>
                  <a:gd name="connsiteY32" fmla="*/ 1446922 h 3583481"/>
                  <a:gd name="connsiteX33" fmla="*/ 588598 w 2619984"/>
                  <a:gd name="connsiteY33" fmla="*/ 1332060 h 3583481"/>
                  <a:gd name="connsiteX34" fmla="*/ 595456 w 2619984"/>
                  <a:gd name="connsiteY34" fmla="*/ 1076048 h 3583481"/>
                  <a:gd name="connsiteX35" fmla="*/ 586884 w 2619984"/>
                  <a:gd name="connsiteY35" fmla="*/ 886897 h 3583481"/>
                  <a:gd name="connsiteX36" fmla="*/ 614313 w 2619984"/>
                  <a:gd name="connsiteY36" fmla="*/ 677745 h 3583481"/>
                  <a:gd name="connsiteX37" fmla="*/ 710318 w 2619984"/>
                  <a:gd name="connsiteY37" fmla="*/ 530881 h 3583481"/>
                  <a:gd name="connsiteX38" fmla="*/ 770320 w 2619984"/>
                  <a:gd name="connsiteY38" fmla="*/ 472021 h 3583481"/>
                  <a:gd name="connsiteX39" fmla="*/ 1458923 w 2619984"/>
                  <a:gd name="connsiteY39" fmla="*/ 0 h 3583481"/>
                  <a:gd name="connsiteX40" fmla="*/ 1460637 w 2619984"/>
                  <a:gd name="connsiteY40" fmla="*/ 0 h 3583481"/>
                  <a:gd name="connsiteX41" fmla="*/ 1550356 w 2619984"/>
                  <a:gd name="connsiteY41" fmla="*/ 29716 h 3583481"/>
                  <a:gd name="connsiteX0" fmla="*/ 1550356 w 2746639"/>
                  <a:gd name="connsiteY0" fmla="*/ 29716 h 3583481"/>
                  <a:gd name="connsiteX1" fmla="*/ 1818939 w 2746639"/>
                  <a:gd name="connsiteY1" fmla="*/ 176579 h 3583481"/>
                  <a:gd name="connsiteX2" fmla="*/ 2097809 w 2746639"/>
                  <a:gd name="connsiteY2" fmla="*/ 361731 h 3583481"/>
                  <a:gd name="connsiteX3" fmla="*/ 2502398 w 2746639"/>
                  <a:gd name="connsiteY3" fmla="*/ 974330 h 3583481"/>
                  <a:gd name="connsiteX4" fmla="*/ 2593831 w 2746639"/>
                  <a:gd name="connsiteY4" fmla="*/ 1389777 h 3583481"/>
                  <a:gd name="connsiteX5" fmla="*/ 2619547 w 2746639"/>
                  <a:gd name="connsiteY5" fmla="*/ 2749838 h 3583481"/>
                  <a:gd name="connsiteX6" fmla="*/ 2606624 w 2746639"/>
                  <a:gd name="connsiteY6" fmla="*/ 3583481 h 3583481"/>
                  <a:gd name="connsiteX7" fmla="*/ 782385 w 2746639"/>
                  <a:gd name="connsiteY7" fmla="*/ 2801358 h 3583481"/>
                  <a:gd name="connsiteX8" fmla="*/ 5185 w 2746639"/>
                  <a:gd name="connsiteY8" fmla="*/ 2593044 h 3583481"/>
                  <a:gd name="connsiteX9" fmla="*/ 266298 w 2746639"/>
                  <a:gd name="connsiteY9" fmla="*/ 2153811 h 3583481"/>
                  <a:gd name="connsiteX10" fmla="*/ 269155 w 2746639"/>
                  <a:gd name="connsiteY10" fmla="*/ 2152668 h 3583481"/>
                  <a:gd name="connsiteX11" fmla="*/ 543453 w 2746639"/>
                  <a:gd name="connsiteY11" fmla="*/ 2153240 h 3583481"/>
                  <a:gd name="connsiteX12" fmla="*/ 549739 w 2746639"/>
                  <a:gd name="connsiteY12" fmla="*/ 2155526 h 3583481"/>
                  <a:gd name="connsiteX13" fmla="*/ 747462 w 2746639"/>
                  <a:gd name="connsiteY13" fmla="*/ 2181813 h 3583481"/>
                  <a:gd name="connsiteX14" fmla="*/ 750891 w 2746639"/>
                  <a:gd name="connsiteY14" fmla="*/ 2181813 h 3583481"/>
                  <a:gd name="connsiteX15" fmla="*/ 763463 w 2746639"/>
                  <a:gd name="connsiteY15" fmla="*/ 2156097 h 3583481"/>
                  <a:gd name="connsiteX16" fmla="*/ 753748 w 2746639"/>
                  <a:gd name="connsiteY16" fmla="*/ 2143525 h 3583481"/>
                  <a:gd name="connsiteX17" fmla="*/ 694317 w 2746639"/>
                  <a:gd name="connsiteY17" fmla="*/ 2010376 h 3583481"/>
                  <a:gd name="connsiteX18" fmla="*/ 665173 w 2746639"/>
                  <a:gd name="connsiteY18" fmla="*/ 1980661 h 3583481"/>
                  <a:gd name="connsiteX19" fmla="*/ 641172 w 2746639"/>
                  <a:gd name="connsiteY19" fmla="*/ 1970946 h 3583481"/>
                  <a:gd name="connsiteX20" fmla="*/ 555454 w 2746639"/>
                  <a:gd name="connsiteY20" fmla="*/ 1953231 h 3583481"/>
                  <a:gd name="connsiteX21" fmla="*/ 306299 w 2746639"/>
                  <a:gd name="connsiteY21" fmla="*/ 1973232 h 3583481"/>
                  <a:gd name="connsiteX22" fmla="*/ 70289 w 2746639"/>
                  <a:gd name="connsiteY22" fmla="*/ 1953802 h 3583481"/>
                  <a:gd name="connsiteX23" fmla="*/ 133149 w 2746639"/>
                  <a:gd name="connsiteY23" fmla="*/ 1856655 h 3583481"/>
                  <a:gd name="connsiteX24" fmla="*/ 127434 w 2746639"/>
                  <a:gd name="connsiteY24" fmla="*/ 1732078 h 3583481"/>
                  <a:gd name="connsiteX25" fmla="*/ 0 w 2746639"/>
                  <a:gd name="connsiteY25" fmla="*/ 1622930 h 3583481"/>
                  <a:gd name="connsiteX26" fmla="*/ 205724 w 2746639"/>
                  <a:gd name="connsiteY26" fmla="*/ 1596072 h 3583481"/>
                  <a:gd name="connsiteX27" fmla="*/ 257154 w 2746639"/>
                  <a:gd name="connsiteY27" fmla="*/ 1580071 h 3583481"/>
                  <a:gd name="connsiteX28" fmla="*/ 358873 w 2746639"/>
                  <a:gd name="connsiteY28" fmla="*/ 1557213 h 3583481"/>
                  <a:gd name="connsiteX29" fmla="*/ 389732 w 2746639"/>
                  <a:gd name="connsiteY29" fmla="*/ 1545212 h 3583481"/>
                  <a:gd name="connsiteX30" fmla="*/ 496594 w 2746639"/>
                  <a:gd name="connsiteY30" fmla="*/ 1495496 h 3583481"/>
                  <a:gd name="connsiteX31" fmla="*/ 561168 w 2746639"/>
                  <a:gd name="connsiteY31" fmla="*/ 1446922 h 3583481"/>
                  <a:gd name="connsiteX32" fmla="*/ 588598 w 2746639"/>
                  <a:gd name="connsiteY32" fmla="*/ 1332060 h 3583481"/>
                  <a:gd name="connsiteX33" fmla="*/ 595456 w 2746639"/>
                  <a:gd name="connsiteY33" fmla="*/ 1076048 h 3583481"/>
                  <a:gd name="connsiteX34" fmla="*/ 586884 w 2746639"/>
                  <a:gd name="connsiteY34" fmla="*/ 886897 h 3583481"/>
                  <a:gd name="connsiteX35" fmla="*/ 614313 w 2746639"/>
                  <a:gd name="connsiteY35" fmla="*/ 677745 h 3583481"/>
                  <a:gd name="connsiteX36" fmla="*/ 710318 w 2746639"/>
                  <a:gd name="connsiteY36" fmla="*/ 530881 h 3583481"/>
                  <a:gd name="connsiteX37" fmla="*/ 770320 w 2746639"/>
                  <a:gd name="connsiteY37" fmla="*/ 472021 h 3583481"/>
                  <a:gd name="connsiteX38" fmla="*/ 1458923 w 2746639"/>
                  <a:gd name="connsiteY38" fmla="*/ 0 h 3583481"/>
                  <a:gd name="connsiteX39" fmla="*/ 1460637 w 2746639"/>
                  <a:gd name="connsiteY39" fmla="*/ 0 h 3583481"/>
                  <a:gd name="connsiteX40" fmla="*/ 1550356 w 2746639"/>
                  <a:gd name="connsiteY40" fmla="*/ 29716 h 3583481"/>
                  <a:gd name="connsiteX0" fmla="*/ 1550356 w 2741348"/>
                  <a:gd name="connsiteY0" fmla="*/ 29716 h 3583481"/>
                  <a:gd name="connsiteX1" fmla="*/ 1818939 w 2741348"/>
                  <a:gd name="connsiteY1" fmla="*/ 176579 h 3583481"/>
                  <a:gd name="connsiteX2" fmla="*/ 2097809 w 2741348"/>
                  <a:gd name="connsiteY2" fmla="*/ 361731 h 3583481"/>
                  <a:gd name="connsiteX3" fmla="*/ 2502398 w 2741348"/>
                  <a:gd name="connsiteY3" fmla="*/ 974330 h 3583481"/>
                  <a:gd name="connsiteX4" fmla="*/ 2593831 w 2741348"/>
                  <a:gd name="connsiteY4" fmla="*/ 1389777 h 3583481"/>
                  <a:gd name="connsiteX5" fmla="*/ 2606624 w 2741348"/>
                  <a:gd name="connsiteY5" fmla="*/ 3583481 h 3583481"/>
                  <a:gd name="connsiteX6" fmla="*/ 782385 w 2741348"/>
                  <a:gd name="connsiteY6" fmla="*/ 2801358 h 3583481"/>
                  <a:gd name="connsiteX7" fmla="*/ 5185 w 2741348"/>
                  <a:gd name="connsiteY7" fmla="*/ 2593044 h 3583481"/>
                  <a:gd name="connsiteX8" fmla="*/ 266298 w 2741348"/>
                  <a:gd name="connsiteY8" fmla="*/ 2153811 h 3583481"/>
                  <a:gd name="connsiteX9" fmla="*/ 269155 w 2741348"/>
                  <a:gd name="connsiteY9" fmla="*/ 2152668 h 3583481"/>
                  <a:gd name="connsiteX10" fmla="*/ 543453 w 2741348"/>
                  <a:gd name="connsiteY10" fmla="*/ 2153240 h 3583481"/>
                  <a:gd name="connsiteX11" fmla="*/ 549739 w 2741348"/>
                  <a:gd name="connsiteY11" fmla="*/ 2155526 h 3583481"/>
                  <a:gd name="connsiteX12" fmla="*/ 747462 w 2741348"/>
                  <a:gd name="connsiteY12" fmla="*/ 2181813 h 3583481"/>
                  <a:gd name="connsiteX13" fmla="*/ 750891 w 2741348"/>
                  <a:gd name="connsiteY13" fmla="*/ 2181813 h 3583481"/>
                  <a:gd name="connsiteX14" fmla="*/ 763463 w 2741348"/>
                  <a:gd name="connsiteY14" fmla="*/ 2156097 h 3583481"/>
                  <a:gd name="connsiteX15" fmla="*/ 753748 w 2741348"/>
                  <a:gd name="connsiteY15" fmla="*/ 2143525 h 3583481"/>
                  <a:gd name="connsiteX16" fmla="*/ 694317 w 2741348"/>
                  <a:gd name="connsiteY16" fmla="*/ 2010376 h 3583481"/>
                  <a:gd name="connsiteX17" fmla="*/ 665173 w 2741348"/>
                  <a:gd name="connsiteY17" fmla="*/ 1980661 h 3583481"/>
                  <a:gd name="connsiteX18" fmla="*/ 641172 w 2741348"/>
                  <a:gd name="connsiteY18" fmla="*/ 1970946 h 3583481"/>
                  <a:gd name="connsiteX19" fmla="*/ 555454 w 2741348"/>
                  <a:gd name="connsiteY19" fmla="*/ 1953231 h 3583481"/>
                  <a:gd name="connsiteX20" fmla="*/ 306299 w 2741348"/>
                  <a:gd name="connsiteY20" fmla="*/ 1973232 h 3583481"/>
                  <a:gd name="connsiteX21" fmla="*/ 70289 w 2741348"/>
                  <a:gd name="connsiteY21" fmla="*/ 1953802 h 3583481"/>
                  <a:gd name="connsiteX22" fmla="*/ 133149 w 2741348"/>
                  <a:gd name="connsiteY22" fmla="*/ 1856655 h 3583481"/>
                  <a:gd name="connsiteX23" fmla="*/ 127434 w 2741348"/>
                  <a:gd name="connsiteY23" fmla="*/ 1732078 h 3583481"/>
                  <a:gd name="connsiteX24" fmla="*/ 0 w 2741348"/>
                  <a:gd name="connsiteY24" fmla="*/ 1622930 h 3583481"/>
                  <a:gd name="connsiteX25" fmla="*/ 205724 w 2741348"/>
                  <a:gd name="connsiteY25" fmla="*/ 1596072 h 3583481"/>
                  <a:gd name="connsiteX26" fmla="*/ 257154 w 2741348"/>
                  <a:gd name="connsiteY26" fmla="*/ 1580071 h 3583481"/>
                  <a:gd name="connsiteX27" fmla="*/ 358873 w 2741348"/>
                  <a:gd name="connsiteY27" fmla="*/ 1557213 h 3583481"/>
                  <a:gd name="connsiteX28" fmla="*/ 389732 w 2741348"/>
                  <a:gd name="connsiteY28" fmla="*/ 1545212 h 3583481"/>
                  <a:gd name="connsiteX29" fmla="*/ 496594 w 2741348"/>
                  <a:gd name="connsiteY29" fmla="*/ 1495496 h 3583481"/>
                  <a:gd name="connsiteX30" fmla="*/ 561168 w 2741348"/>
                  <a:gd name="connsiteY30" fmla="*/ 1446922 h 3583481"/>
                  <a:gd name="connsiteX31" fmla="*/ 588598 w 2741348"/>
                  <a:gd name="connsiteY31" fmla="*/ 1332060 h 3583481"/>
                  <a:gd name="connsiteX32" fmla="*/ 595456 w 2741348"/>
                  <a:gd name="connsiteY32" fmla="*/ 1076048 h 3583481"/>
                  <a:gd name="connsiteX33" fmla="*/ 586884 w 2741348"/>
                  <a:gd name="connsiteY33" fmla="*/ 886897 h 3583481"/>
                  <a:gd name="connsiteX34" fmla="*/ 614313 w 2741348"/>
                  <a:gd name="connsiteY34" fmla="*/ 677745 h 3583481"/>
                  <a:gd name="connsiteX35" fmla="*/ 710318 w 2741348"/>
                  <a:gd name="connsiteY35" fmla="*/ 530881 h 3583481"/>
                  <a:gd name="connsiteX36" fmla="*/ 770320 w 2741348"/>
                  <a:gd name="connsiteY36" fmla="*/ 472021 h 3583481"/>
                  <a:gd name="connsiteX37" fmla="*/ 1458923 w 2741348"/>
                  <a:gd name="connsiteY37" fmla="*/ 0 h 3583481"/>
                  <a:gd name="connsiteX38" fmla="*/ 1460637 w 2741348"/>
                  <a:gd name="connsiteY38" fmla="*/ 0 h 3583481"/>
                  <a:gd name="connsiteX39" fmla="*/ 1550356 w 2741348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782385 w 2627289"/>
                  <a:gd name="connsiteY6" fmla="*/ 2801358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24565 w 2627289"/>
                  <a:gd name="connsiteY6" fmla="*/ 3546819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61227 w 2627289"/>
                  <a:gd name="connsiteY6" fmla="*/ 3571260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76680"/>
                  <a:gd name="connsiteY0" fmla="*/ 29716 h 3700834"/>
                  <a:gd name="connsiteX1" fmla="*/ 1818939 w 2676680"/>
                  <a:gd name="connsiteY1" fmla="*/ 176579 h 3700834"/>
                  <a:gd name="connsiteX2" fmla="*/ 2097809 w 2676680"/>
                  <a:gd name="connsiteY2" fmla="*/ 361731 h 3700834"/>
                  <a:gd name="connsiteX3" fmla="*/ 2502398 w 2676680"/>
                  <a:gd name="connsiteY3" fmla="*/ 974330 h 3700834"/>
                  <a:gd name="connsiteX4" fmla="*/ 2593831 w 2676680"/>
                  <a:gd name="connsiteY4" fmla="*/ 1389777 h 3700834"/>
                  <a:gd name="connsiteX5" fmla="*/ 2606624 w 2676680"/>
                  <a:gd name="connsiteY5" fmla="*/ 3583481 h 3700834"/>
                  <a:gd name="connsiteX6" fmla="*/ 1655413 w 2676680"/>
                  <a:gd name="connsiteY6" fmla="*/ 3351860 h 3700834"/>
                  <a:gd name="connsiteX7" fmla="*/ 1258993 w 2676680"/>
                  <a:gd name="connsiteY7" fmla="*/ 2923564 h 3700834"/>
                  <a:gd name="connsiteX8" fmla="*/ 5185 w 2676680"/>
                  <a:gd name="connsiteY8" fmla="*/ 2593044 h 3700834"/>
                  <a:gd name="connsiteX9" fmla="*/ 266298 w 2676680"/>
                  <a:gd name="connsiteY9" fmla="*/ 2153811 h 3700834"/>
                  <a:gd name="connsiteX10" fmla="*/ 269155 w 2676680"/>
                  <a:gd name="connsiteY10" fmla="*/ 2152668 h 3700834"/>
                  <a:gd name="connsiteX11" fmla="*/ 543453 w 2676680"/>
                  <a:gd name="connsiteY11" fmla="*/ 2153240 h 3700834"/>
                  <a:gd name="connsiteX12" fmla="*/ 549739 w 2676680"/>
                  <a:gd name="connsiteY12" fmla="*/ 2155526 h 3700834"/>
                  <a:gd name="connsiteX13" fmla="*/ 747462 w 2676680"/>
                  <a:gd name="connsiteY13" fmla="*/ 2181813 h 3700834"/>
                  <a:gd name="connsiteX14" fmla="*/ 750891 w 2676680"/>
                  <a:gd name="connsiteY14" fmla="*/ 2181813 h 3700834"/>
                  <a:gd name="connsiteX15" fmla="*/ 763463 w 2676680"/>
                  <a:gd name="connsiteY15" fmla="*/ 2156097 h 3700834"/>
                  <a:gd name="connsiteX16" fmla="*/ 753748 w 2676680"/>
                  <a:gd name="connsiteY16" fmla="*/ 2143525 h 3700834"/>
                  <a:gd name="connsiteX17" fmla="*/ 694317 w 2676680"/>
                  <a:gd name="connsiteY17" fmla="*/ 2010376 h 3700834"/>
                  <a:gd name="connsiteX18" fmla="*/ 665173 w 2676680"/>
                  <a:gd name="connsiteY18" fmla="*/ 1980661 h 3700834"/>
                  <a:gd name="connsiteX19" fmla="*/ 641172 w 2676680"/>
                  <a:gd name="connsiteY19" fmla="*/ 1970946 h 3700834"/>
                  <a:gd name="connsiteX20" fmla="*/ 555454 w 2676680"/>
                  <a:gd name="connsiteY20" fmla="*/ 1953231 h 3700834"/>
                  <a:gd name="connsiteX21" fmla="*/ 306299 w 2676680"/>
                  <a:gd name="connsiteY21" fmla="*/ 1973232 h 3700834"/>
                  <a:gd name="connsiteX22" fmla="*/ 70289 w 2676680"/>
                  <a:gd name="connsiteY22" fmla="*/ 1953802 h 3700834"/>
                  <a:gd name="connsiteX23" fmla="*/ 133149 w 2676680"/>
                  <a:gd name="connsiteY23" fmla="*/ 1856655 h 3700834"/>
                  <a:gd name="connsiteX24" fmla="*/ 127434 w 2676680"/>
                  <a:gd name="connsiteY24" fmla="*/ 1732078 h 3700834"/>
                  <a:gd name="connsiteX25" fmla="*/ 0 w 2676680"/>
                  <a:gd name="connsiteY25" fmla="*/ 1622930 h 3700834"/>
                  <a:gd name="connsiteX26" fmla="*/ 205724 w 2676680"/>
                  <a:gd name="connsiteY26" fmla="*/ 1596072 h 3700834"/>
                  <a:gd name="connsiteX27" fmla="*/ 257154 w 2676680"/>
                  <a:gd name="connsiteY27" fmla="*/ 1580071 h 3700834"/>
                  <a:gd name="connsiteX28" fmla="*/ 358873 w 2676680"/>
                  <a:gd name="connsiteY28" fmla="*/ 1557213 h 3700834"/>
                  <a:gd name="connsiteX29" fmla="*/ 389732 w 2676680"/>
                  <a:gd name="connsiteY29" fmla="*/ 1545212 h 3700834"/>
                  <a:gd name="connsiteX30" fmla="*/ 496594 w 2676680"/>
                  <a:gd name="connsiteY30" fmla="*/ 1495496 h 3700834"/>
                  <a:gd name="connsiteX31" fmla="*/ 561168 w 2676680"/>
                  <a:gd name="connsiteY31" fmla="*/ 1446922 h 3700834"/>
                  <a:gd name="connsiteX32" fmla="*/ 588598 w 2676680"/>
                  <a:gd name="connsiteY32" fmla="*/ 1332060 h 3700834"/>
                  <a:gd name="connsiteX33" fmla="*/ 595456 w 2676680"/>
                  <a:gd name="connsiteY33" fmla="*/ 1076048 h 3700834"/>
                  <a:gd name="connsiteX34" fmla="*/ 586884 w 2676680"/>
                  <a:gd name="connsiteY34" fmla="*/ 886897 h 3700834"/>
                  <a:gd name="connsiteX35" fmla="*/ 614313 w 2676680"/>
                  <a:gd name="connsiteY35" fmla="*/ 677745 h 3700834"/>
                  <a:gd name="connsiteX36" fmla="*/ 710318 w 2676680"/>
                  <a:gd name="connsiteY36" fmla="*/ 530881 h 3700834"/>
                  <a:gd name="connsiteX37" fmla="*/ 770320 w 2676680"/>
                  <a:gd name="connsiteY37" fmla="*/ 472021 h 3700834"/>
                  <a:gd name="connsiteX38" fmla="*/ 1458923 w 2676680"/>
                  <a:gd name="connsiteY38" fmla="*/ 0 h 3700834"/>
                  <a:gd name="connsiteX39" fmla="*/ 1460637 w 2676680"/>
                  <a:gd name="connsiteY39" fmla="*/ 0 h 3700834"/>
                  <a:gd name="connsiteX40" fmla="*/ 1550356 w 2676680"/>
                  <a:gd name="connsiteY40" fmla="*/ 29716 h 3700834"/>
                  <a:gd name="connsiteX0" fmla="*/ 1550356 w 2676680"/>
                  <a:gd name="connsiteY0" fmla="*/ 29716 h 3765404"/>
                  <a:gd name="connsiteX1" fmla="*/ 1818939 w 2676680"/>
                  <a:gd name="connsiteY1" fmla="*/ 176579 h 3765404"/>
                  <a:gd name="connsiteX2" fmla="*/ 2097809 w 2676680"/>
                  <a:gd name="connsiteY2" fmla="*/ 361731 h 3765404"/>
                  <a:gd name="connsiteX3" fmla="*/ 2502398 w 2676680"/>
                  <a:gd name="connsiteY3" fmla="*/ 974330 h 3765404"/>
                  <a:gd name="connsiteX4" fmla="*/ 2593831 w 2676680"/>
                  <a:gd name="connsiteY4" fmla="*/ 1389777 h 3765404"/>
                  <a:gd name="connsiteX5" fmla="*/ 2606624 w 2676680"/>
                  <a:gd name="connsiteY5" fmla="*/ 3583481 h 3765404"/>
                  <a:gd name="connsiteX6" fmla="*/ 1349896 w 2676680"/>
                  <a:gd name="connsiteY6" fmla="*/ 3608495 h 3765404"/>
                  <a:gd name="connsiteX7" fmla="*/ 1258993 w 2676680"/>
                  <a:gd name="connsiteY7" fmla="*/ 2923564 h 3765404"/>
                  <a:gd name="connsiteX8" fmla="*/ 5185 w 2676680"/>
                  <a:gd name="connsiteY8" fmla="*/ 2593044 h 3765404"/>
                  <a:gd name="connsiteX9" fmla="*/ 266298 w 2676680"/>
                  <a:gd name="connsiteY9" fmla="*/ 2153811 h 3765404"/>
                  <a:gd name="connsiteX10" fmla="*/ 269155 w 2676680"/>
                  <a:gd name="connsiteY10" fmla="*/ 2152668 h 3765404"/>
                  <a:gd name="connsiteX11" fmla="*/ 543453 w 2676680"/>
                  <a:gd name="connsiteY11" fmla="*/ 2153240 h 3765404"/>
                  <a:gd name="connsiteX12" fmla="*/ 549739 w 2676680"/>
                  <a:gd name="connsiteY12" fmla="*/ 2155526 h 3765404"/>
                  <a:gd name="connsiteX13" fmla="*/ 747462 w 2676680"/>
                  <a:gd name="connsiteY13" fmla="*/ 2181813 h 3765404"/>
                  <a:gd name="connsiteX14" fmla="*/ 750891 w 2676680"/>
                  <a:gd name="connsiteY14" fmla="*/ 2181813 h 3765404"/>
                  <a:gd name="connsiteX15" fmla="*/ 763463 w 2676680"/>
                  <a:gd name="connsiteY15" fmla="*/ 2156097 h 3765404"/>
                  <a:gd name="connsiteX16" fmla="*/ 753748 w 2676680"/>
                  <a:gd name="connsiteY16" fmla="*/ 2143525 h 3765404"/>
                  <a:gd name="connsiteX17" fmla="*/ 694317 w 2676680"/>
                  <a:gd name="connsiteY17" fmla="*/ 2010376 h 3765404"/>
                  <a:gd name="connsiteX18" fmla="*/ 665173 w 2676680"/>
                  <a:gd name="connsiteY18" fmla="*/ 1980661 h 3765404"/>
                  <a:gd name="connsiteX19" fmla="*/ 641172 w 2676680"/>
                  <a:gd name="connsiteY19" fmla="*/ 1970946 h 3765404"/>
                  <a:gd name="connsiteX20" fmla="*/ 555454 w 2676680"/>
                  <a:gd name="connsiteY20" fmla="*/ 1953231 h 3765404"/>
                  <a:gd name="connsiteX21" fmla="*/ 306299 w 2676680"/>
                  <a:gd name="connsiteY21" fmla="*/ 1973232 h 3765404"/>
                  <a:gd name="connsiteX22" fmla="*/ 70289 w 2676680"/>
                  <a:gd name="connsiteY22" fmla="*/ 1953802 h 3765404"/>
                  <a:gd name="connsiteX23" fmla="*/ 133149 w 2676680"/>
                  <a:gd name="connsiteY23" fmla="*/ 1856655 h 3765404"/>
                  <a:gd name="connsiteX24" fmla="*/ 127434 w 2676680"/>
                  <a:gd name="connsiteY24" fmla="*/ 1732078 h 3765404"/>
                  <a:gd name="connsiteX25" fmla="*/ 0 w 2676680"/>
                  <a:gd name="connsiteY25" fmla="*/ 1622930 h 3765404"/>
                  <a:gd name="connsiteX26" fmla="*/ 205724 w 2676680"/>
                  <a:gd name="connsiteY26" fmla="*/ 1596072 h 3765404"/>
                  <a:gd name="connsiteX27" fmla="*/ 257154 w 2676680"/>
                  <a:gd name="connsiteY27" fmla="*/ 1580071 h 3765404"/>
                  <a:gd name="connsiteX28" fmla="*/ 358873 w 2676680"/>
                  <a:gd name="connsiteY28" fmla="*/ 1557213 h 3765404"/>
                  <a:gd name="connsiteX29" fmla="*/ 389732 w 2676680"/>
                  <a:gd name="connsiteY29" fmla="*/ 1545212 h 3765404"/>
                  <a:gd name="connsiteX30" fmla="*/ 496594 w 2676680"/>
                  <a:gd name="connsiteY30" fmla="*/ 1495496 h 3765404"/>
                  <a:gd name="connsiteX31" fmla="*/ 561168 w 2676680"/>
                  <a:gd name="connsiteY31" fmla="*/ 1446922 h 3765404"/>
                  <a:gd name="connsiteX32" fmla="*/ 588598 w 2676680"/>
                  <a:gd name="connsiteY32" fmla="*/ 1332060 h 3765404"/>
                  <a:gd name="connsiteX33" fmla="*/ 595456 w 2676680"/>
                  <a:gd name="connsiteY33" fmla="*/ 1076048 h 3765404"/>
                  <a:gd name="connsiteX34" fmla="*/ 586884 w 2676680"/>
                  <a:gd name="connsiteY34" fmla="*/ 886897 h 3765404"/>
                  <a:gd name="connsiteX35" fmla="*/ 614313 w 2676680"/>
                  <a:gd name="connsiteY35" fmla="*/ 677745 h 3765404"/>
                  <a:gd name="connsiteX36" fmla="*/ 710318 w 2676680"/>
                  <a:gd name="connsiteY36" fmla="*/ 530881 h 3765404"/>
                  <a:gd name="connsiteX37" fmla="*/ 770320 w 2676680"/>
                  <a:gd name="connsiteY37" fmla="*/ 472021 h 3765404"/>
                  <a:gd name="connsiteX38" fmla="*/ 1458923 w 2676680"/>
                  <a:gd name="connsiteY38" fmla="*/ 0 h 3765404"/>
                  <a:gd name="connsiteX39" fmla="*/ 1460637 w 2676680"/>
                  <a:gd name="connsiteY39" fmla="*/ 0 h 3765404"/>
                  <a:gd name="connsiteX40" fmla="*/ 1550356 w 2676680"/>
                  <a:gd name="connsiteY40" fmla="*/ 29716 h 3765404"/>
                  <a:gd name="connsiteX0" fmla="*/ 1550356 w 2676680"/>
                  <a:gd name="connsiteY0" fmla="*/ 29716 h 3732707"/>
                  <a:gd name="connsiteX1" fmla="*/ 1818939 w 2676680"/>
                  <a:gd name="connsiteY1" fmla="*/ 176579 h 3732707"/>
                  <a:gd name="connsiteX2" fmla="*/ 2097809 w 2676680"/>
                  <a:gd name="connsiteY2" fmla="*/ 361731 h 3732707"/>
                  <a:gd name="connsiteX3" fmla="*/ 2502398 w 2676680"/>
                  <a:gd name="connsiteY3" fmla="*/ 974330 h 3732707"/>
                  <a:gd name="connsiteX4" fmla="*/ 2593831 w 2676680"/>
                  <a:gd name="connsiteY4" fmla="*/ 1389777 h 3732707"/>
                  <a:gd name="connsiteX5" fmla="*/ 2606624 w 2676680"/>
                  <a:gd name="connsiteY5" fmla="*/ 3583481 h 3732707"/>
                  <a:gd name="connsiteX6" fmla="*/ 1349896 w 2676680"/>
                  <a:gd name="connsiteY6" fmla="*/ 3608495 h 3732707"/>
                  <a:gd name="connsiteX7" fmla="*/ 1258993 w 2676680"/>
                  <a:gd name="connsiteY7" fmla="*/ 2923564 h 3732707"/>
                  <a:gd name="connsiteX8" fmla="*/ 5185 w 2676680"/>
                  <a:gd name="connsiteY8" fmla="*/ 2593044 h 3732707"/>
                  <a:gd name="connsiteX9" fmla="*/ 266298 w 2676680"/>
                  <a:gd name="connsiteY9" fmla="*/ 2153811 h 3732707"/>
                  <a:gd name="connsiteX10" fmla="*/ 269155 w 2676680"/>
                  <a:gd name="connsiteY10" fmla="*/ 2152668 h 3732707"/>
                  <a:gd name="connsiteX11" fmla="*/ 543453 w 2676680"/>
                  <a:gd name="connsiteY11" fmla="*/ 2153240 h 3732707"/>
                  <a:gd name="connsiteX12" fmla="*/ 549739 w 2676680"/>
                  <a:gd name="connsiteY12" fmla="*/ 2155526 h 3732707"/>
                  <a:gd name="connsiteX13" fmla="*/ 747462 w 2676680"/>
                  <a:gd name="connsiteY13" fmla="*/ 2181813 h 3732707"/>
                  <a:gd name="connsiteX14" fmla="*/ 750891 w 2676680"/>
                  <a:gd name="connsiteY14" fmla="*/ 2181813 h 3732707"/>
                  <a:gd name="connsiteX15" fmla="*/ 763463 w 2676680"/>
                  <a:gd name="connsiteY15" fmla="*/ 2156097 h 3732707"/>
                  <a:gd name="connsiteX16" fmla="*/ 753748 w 2676680"/>
                  <a:gd name="connsiteY16" fmla="*/ 2143525 h 3732707"/>
                  <a:gd name="connsiteX17" fmla="*/ 694317 w 2676680"/>
                  <a:gd name="connsiteY17" fmla="*/ 2010376 h 3732707"/>
                  <a:gd name="connsiteX18" fmla="*/ 665173 w 2676680"/>
                  <a:gd name="connsiteY18" fmla="*/ 1980661 h 3732707"/>
                  <a:gd name="connsiteX19" fmla="*/ 641172 w 2676680"/>
                  <a:gd name="connsiteY19" fmla="*/ 1970946 h 3732707"/>
                  <a:gd name="connsiteX20" fmla="*/ 555454 w 2676680"/>
                  <a:gd name="connsiteY20" fmla="*/ 1953231 h 3732707"/>
                  <a:gd name="connsiteX21" fmla="*/ 306299 w 2676680"/>
                  <a:gd name="connsiteY21" fmla="*/ 1973232 h 3732707"/>
                  <a:gd name="connsiteX22" fmla="*/ 70289 w 2676680"/>
                  <a:gd name="connsiteY22" fmla="*/ 1953802 h 3732707"/>
                  <a:gd name="connsiteX23" fmla="*/ 133149 w 2676680"/>
                  <a:gd name="connsiteY23" fmla="*/ 1856655 h 3732707"/>
                  <a:gd name="connsiteX24" fmla="*/ 127434 w 2676680"/>
                  <a:gd name="connsiteY24" fmla="*/ 1732078 h 3732707"/>
                  <a:gd name="connsiteX25" fmla="*/ 0 w 2676680"/>
                  <a:gd name="connsiteY25" fmla="*/ 1622930 h 3732707"/>
                  <a:gd name="connsiteX26" fmla="*/ 205724 w 2676680"/>
                  <a:gd name="connsiteY26" fmla="*/ 1596072 h 3732707"/>
                  <a:gd name="connsiteX27" fmla="*/ 257154 w 2676680"/>
                  <a:gd name="connsiteY27" fmla="*/ 1580071 h 3732707"/>
                  <a:gd name="connsiteX28" fmla="*/ 358873 w 2676680"/>
                  <a:gd name="connsiteY28" fmla="*/ 1557213 h 3732707"/>
                  <a:gd name="connsiteX29" fmla="*/ 389732 w 2676680"/>
                  <a:gd name="connsiteY29" fmla="*/ 1545212 h 3732707"/>
                  <a:gd name="connsiteX30" fmla="*/ 496594 w 2676680"/>
                  <a:gd name="connsiteY30" fmla="*/ 1495496 h 3732707"/>
                  <a:gd name="connsiteX31" fmla="*/ 561168 w 2676680"/>
                  <a:gd name="connsiteY31" fmla="*/ 1446922 h 3732707"/>
                  <a:gd name="connsiteX32" fmla="*/ 588598 w 2676680"/>
                  <a:gd name="connsiteY32" fmla="*/ 1332060 h 3732707"/>
                  <a:gd name="connsiteX33" fmla="*/ 595456 w 2676680"/>
                  <a:gd name="connsiteY33" fmla="*/ 1076048 h 3732707"/>
                  <a:gd name="connsiteX34" fmla="*/ 586884 w 2676680"/>
                  <a:gd name="connsiteY34" fmla="*/ 886897 h 3732707"/>
                  <a:gd name="connsiteX35" fmla="*/ 614313 w 2676680"/>
                  <a:gd name="connsiteY35" fmla="*/ 677745 h 3732707"/>
                  <a:gd name="connsiteX36" fmla="*/ 710318 w 2676680"/>
                  <a:gd name="connsiteY36" fmla="*/ 530881 h 3732707"/>
                  <a:gd name="connsiteX37" fmla="*/ 770320 w 2676680"/>
                  <a:gd name="connsiteY37" fmla="*/ 472021 h 3732707"/>
                  <a:gd name="connsiteX38" fmla="*/ 1458923 w 2676680"/>
                  <a:gd name="connsiteY38" fmla="*/ 0 h 3732707"/>
                  <a:gd name="connsiteX39" fmla="*/ 1460637 w 2676680"/>
                  <a:gd name="connsiteY39" fmla="*/ 0 h 3732707"/>
                  <a:gd name="connsiteX40" fmla="*/ 1550356 w 2676680"/>
                  <a:gd name="connsiteY40" fmla="*/ 29716 h 3732707"/>
                  <a:gd name="connsiteX0" fmla="*/ 1550356 w 2676680"/>
                  <a:gd name="connsiteY0" fmla="*/ 29716 h 3608495"/>
                  <a:gd name="connsiteX1" fmla="*/ 1818939 w 2676680"/>
                  <a:gd name="connsiteY1" fmla="*/ 176579 h 3608495"/>
                  <a:gd name="connsiteX2" fmla="*/ 2097809 w 2676680"/>
                  <a:gd name="connsiteY2" fmla="*/ 361731 h 3608495"/>
                  <a:gd name="connsiteX3" fmla="*/ 2502398 w 2676680"/>
                  <a:gd name="connsiteY3" fmla="*/ 974330 h 3608495"/>
                  <a:gd name="connsiteX4" fmla="*/ 2593831 w 2676680"/>
                  <a:gd name="connsiteY4" fmla="*/ 1389777 h 3608495"/>
                  <a:gd name="connsiteX5" fmla="*/ 2606624 w 2676680"/>
                  <a:gd name="connsiteY5" fmla="*/ 3583481 h 3608495"/>
                  <a:gd name="connsiteX6" fmla="*/ 1349896 w 2676680"/>
                  <a:gd name="connsiteY6" fmla="*/ 3608495 h 3608495"/>
                  <a:gd name="connsiteX7" fmla="*/ 1258993 w 2676680"/>
                  <a:gd name="connsiteY7" fmla="*/ 2923564 h 3608495"/>
                  <a:gd name="connsiteX8" fmla="*/ 5185 w 2676680"/>
                  <a:gd name="connsiteY8" fmla="*/ 2593044 h 3608495"/>
                  <a:gd name="connsiteX9" fmla="*/ 266298 w 2676680"/>
                  <a:gd name="connsiteY9" fmla="*/ 2153811 h 3608495"/>
                  <a:gd name="connsiteX10" fmla="*/ 269155 w 2676680"/>
                  <a:gd name="connsiteY10" fmla="*/ 2152668 h 3608495"/>
                  <a:gd name="connsiteX11" fmla="*/ 543453 w 2676680"/>
                  <a:gd name="connsiteY11" fmla="*/ 2153240 h 3608495"/>
                  <a:gd name="connsiteX12" fmla="*/ 549739 w 2676680"/>
                  <a:gd name="connsiteY12" fmla="*/ 2155526 h 3608495"/>
                  <a:gd name="connsiteX13" fmla="*/ 747462 w 2676680"/>
                  <a:gd name="connsiteY13" fmla="*/ 2181813 h 3608495"/>
                  <a:gd name="connsiteX14" fmla="*/ 750891 w 2676680"/>
                  <a:gd name="connsiteY14" fmla="*/ 2181813 h 3608495"/>
                  <a:gd name="connsiteX15" fmla="*/ 763463 w 2676680"/>
                  <a:gd name="connsiteY15" fmla="*/ 2156097 h 3608495"/>
                  <a:gd name="connsiteX16" fmla="*/ 753748 w 2676680"/>
                  <a:gd name="connsiteY16" fmla="*/ 2143525 h 3608495"/>
                  <a:gd name="connsiteX17" fmla="*/ 694317 w 2676680"/>
                  <a:gd name="connsiteY17" fmla="*/ 2010376 h 3608495"/>
                  <a:gd name="connsiteX18" fmla="*/ 665173 w 2676680"/>
                  <a:gd name="connsiteY18" fmla="*/ 1980661 h 3608495"/>
                  <a:gd name="connsiteX19" fmla="*/ 641172 w 2676680"/>
                  <a:gd name="connsiteY19" fmla="*/ 1970946 h 3608495"/>
                  <a:gd name="connsiteX20" fmla="*/ 555454 w 2676680"/>
                  <a:gd name="connsiteY20" fmla="*/ 1953231 h 3608495"/>
                  <a:gd name="connsiteX21" fmla="*/ 306299 w 2676680"/>
                  <a:gd name="connsiteY21" fmla="*/ 1973232 h 3608495"/>
                  <a:gd name="connsiteX22" fmla="*/ 70289 w 2676680"/>
                  <a:gd name="connsiteY22" fmla="*/ 1953802 h 3608495"/>
                  <a:gd name="connsiteX23" fmla="*/ 133149 w 2676680"/>
                  <a:gd name="connsiteY23" fmla="*/ 1856655 h 3608495"/>
                  <a:gd name="connsiteX24" fmla="*/ 127434 w 2676680"/>
                  <a:gd name="connsiteY24" fmla="*/ 1732078 h 3608495"/>
                  <a:gd name="connsiteX25" fmla="*/ 0 w 2676680"/>
                  <a:gd name="connsiteY25" fmla="*/ 1622930 h 3608495"/>
                  <a:gd name="connsiteX26" fmla="*/ 205724 w 2676680"/>
                  <a:gd name="connsiteY26" fmla="*/ 1596072 h 3608495"/>
                  <a:gd name="connsiteX27" fmla="*/ 257154 w 2676680"/>
                  <a:gd name="connsiteY27" fmla="*/ 1580071 h 3608495"/>
                  <a:gd name="connsiteX28" fmla="*/ 358873 w 2676680"/>
                  <a:gd name="connsiteY28" fmla="*/ 1557213 h 3608495"/>
                  <a:gd name="connsiteX29" fmla="*/ 389732 w 2676680"/>
                  <a:gd name="connsiteY29" fmla="*/ 1545212 h 3608495"/>
                  <a:gd name="connsiteX30" fmla="*/ 496594 w 2676680"/>
                  <a:gd name="connsiteY30" fmla="*/ 1495496 h 3608495"/>
                  <a:gd name="connsiteX31" fmla="*/ 561168 w 2676680"/>
                  <a:gd name="connsiteY31" fmla="*/ 1446922 h 3608495"/>
                  <a:gd name="connsiteX32" fmla="*/ 588598 w 2676680"/>
                  <a:gd name="connsiteY32" fmla="*/ 1332060 h 3608495"/>
                  <a:gd name="connsiteX33" fmla="*/ 595456 w 2676680"/>
                  <a:gd name="connsiteY33" fmla="*/ 1076048 h 3608495"/>
                  <a:gd name="connsiteX34" fmla="*/ 586884 w 2676680"/>
                  <a:gd name="connsiteY34" fmla="*/ 886897 h 3608495"/>
                  <a:gd name="connsiteX35" fmla="*/ 614313 w 2676680"/>
                  <a:gd name="connsiteY35" fmla="*/ 677745 h 3608495"/>
                  <a:gd name="connsiteX36" fmla="*/ 710318 w 2676680"/>
                  <a:gd name="connsiteY36" fmla="*/ 530881 h 3608495"/>
                  <a:gd name="connsiteX37" fmla="*/ 770320 w 2676680"/>
                  <a:gd name="connsiteY37" fmla="*/ 472021 h 3608495"/>
                  <a:gd name="connsiteX38" fmla="*/ 1458923 w 2676680"/>
                  <a:gd name="connsiteY38" fmla="*/ 0 h 3608495"/>
                  <a:gd name="connsiteX39" fmla="*/ 1460637 w 2676680"/>
                  <a:gd name="connsiteY39" fmla="*/ 0 h 3608495"/>
                  <a:gd name="connsiteX40" fmla="*/ 1550356 w 2676680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588335"/>
                  <a:gd name="connsiteX1" fmla="*/ 1818939 w 2606624"/>
                  <a:gd name="connsiteY1" fmla="*/ 176579 h 3588335"/>
                  <a:gd name="connsiteX2" fmla="*/ 2097809 w 2606624"/>
                  <a:gd name="connsiteY2" fmla="*/ 361731 h 3588335"/>
                  <a:gd name="connsiteX3" fmla="*/ 2502398 w 2606624"/>
                  <a:gd name="connsiteY3" fmla="*/ 974330 h 3588335"/>
                  <a:gd name="connsiteX4" fmla="*/ 2593831 w 2606624"/>
                  <a:gd name="connsiteY4" fmla="*/ 1389777 h 3588335"/>
                  <a:gd name="connsiteX5" fmla="*/ 2606624 w 2606624"/>
                  <a:gd name="connsiteY5" fmla="*/ 3583481 h 3588335"/>
                  <a:gd name="connsiteX6" fmla="*/ 1508764 w 2606624"/>
                  <a:gd name="connsiteY6" fmla="*/ 3559613 h 3588335"/>
                  <a:gd name="connsiteX7" fmla="*/ 1258993 w 2606624"/>
                  <a:gd name="connsiteY7" fmla="*/ 2923564 h 3588335"/>
                  <a:gd name="connsiteX8" fmla="*/ 5185 w 2606624"/>
                  <a:gd name="connsiteY8" fmla="*/ 2593044 h 3588335"/>
                  <a:gd name="connsiteX9" fmla="*/ 266298 w 2606624"/>
                  <a:gd name="connsiteY9" fmla="*/ 2153811 h 3588335"/>
                  <a:gd name="connsiteX10" fmla="*/ 269155 w 2606624"/>
                  <a:gd name="connsiteY10" fmla="*/ 2152668 h 3588335"/>
                  <a:gd name="connsiteX11" fmla="*/ 543453 w 2606624"/>
                  <a:gd name="connsiteY11" fmla="*/ 2153240 h 3588335"/>
                  <a:gd name="connsiteX12" fmla="*/ 549739 w 2606624"/>
                  <a:gd name="connsiteY12" fmla="*/ 2155526 h 3588335"/>
                  <a:gd name="connsiteX13" fmla="*/ 747462 w 2606624"/>
                  <a:gd name="connsiteY13" fmla="*/ 2181813 h 3588335"/>
                  <a:gd name="connsiteX14" fmla="*/ 750891 w 2606624"/>
                  <a:gd name="connsiteY14" fmla="*/ 2181813 h 3588335"/>
                  <a:gd name="connsiteX15" fmla="*/ 763463 w 2606624"/>
                  <a:gd name="connsiteY15" fmla="*/ 2156097 h 3588335"/>
                  <a:gd name="connsiteX16" fmla="*/ 753748 w 2606624"/>
                  <a:gd name="connsiteY16" fmla="*/ 2143525 h 3588335"/>
                  <a:gd name="connsiteX17" fmla="*/ 694317 w 2606624"/>
                  <a:gd name="connsiteY17" fmla="*/ 2010376 h 3588335"/>
                  <a:gd name="connsiteX18" fmla="*/ 665173 w 2606624"/>
                  <a:gd name="connsiteY18" fmla="*/ 1980661 h 3588335"/>
                  <a:gd name="connsiteX19" fmla="*/ 641172 w 2606624"/>
                  <a:gd name="connsiteY19" fmla="*/ 1970946 h 3588335"/>
                  <a:gd name="connsiteX20" fmla="*/ 555454 w 2606624"/>
                  <a:gd name="connsiteY20" fmla="*/ 1953231 h 3588335"/>
                  <a:gd name="connsiteX21" fmla="*/ 306299 w 2606624"/>
                  <a:gd name="connsiteY21" fmla="*/ 1973232 h 3588335"/>
                  <a:gd name="connsiteX22" fmla="*/ 70289 w 2606624"/>
                  <a:gd name="connsiteY22" fmla="*/ 1953802 h 3588335"/>
                  <a:gd name="connsiteX23" fmla="*/ 133149 w 2606624"/>
                  <a:gd name="connsiteY23" fmla="*/ 1856655 h 3588335"/>
                  <a:gd name="connsiteX24" fmla="*/ 127434 w 2606624"/>
                  <a:gd name="connsiteY24" fmla="*/ 1732078 h 3588335"/>
                  <a:gd name="connsiteX25" fmla="*/ 0 w 2606624"/>
                  <a:gd name="connsiteY25" fmla="*/ 1622930 h 3588335"/>
                  <a:gd name="connsiteX26" fmla="*/ 205724 w 2606624"/>
                  <a:gd name="connsiteY26" fmla="*/ 1596072 h 3588335"/>
                  <a:gd name="connsiteX27" fmla="*/ 257154 w 2606624"/>
                  <a:gd name="connsiteY27" fmla="*/ 1580071 h 3588335"/>
                  <a:gd name="connsiteX28" fmla="*/ 358873 w 2606624"/>
                  <a:gd name="connsiteY28" fmla="*/ 1557213 h 3588335"/>
                  <a:gd name="connsiteX29" fmla="*/ 389732 w 2606624"/>
                  <a:gd name="connsiteY29" fmla="*/ 1545212 h 3588335"/>
                  <a:gd name="connsiteX30" fmla="*/ 496594 w 2606624"/>
                  <a:gd name="connsiteY30" fmla="*/ 1495496 h 3588335"/>
                  <a:gd name="connsiteX31" fmla="*/ 561168 w 2606624"/>
                  <a:gd name="connsiteY31" fmla="*/ 1446922 h 3588335"/>
                  <a:gd name="connsiteX32" fmla="*/ 588598 w 2606624"/>
                  <a:gd name="connsiteY32" fmla="*/ 1332060 h 3588335"/>
                  <a:gd name="connsiteX33" fmla="*/ 595456 w 2606624"/>
                  <a:gd name="connsiteY33" fmla="*/ 1076048 h 3588335"/>
                  <a:gd name="connsiteX34" fmla="*/ 586884 w 2606624"/>
                  <a:gd name="connsiteY34" fmla="*/ 886897 h 3588335"/>
                  <a:gd name="connsiteX35" fmla="*/ 614313 w 2606624"/>
                  <a:gd name="connsiteY35" fmla="*/ 677745 h 3588335"/>
                  <a:gd name="connsiteX36" fmla="*/ 710318 w 2606624"/>
                  <a:gd name="connsiteY36" fmla="*/ 530881 h 3588335"/>
                  <a:gd name="connsiteX37" fmla="*/ 770320 w 2606624"/>
                  <a:gd name="connsiteY37" fmla="*/ 472021 h 3588335"/>
                  <a:gd name="connsiteX38" fmla="*/ 1458923 w 2606624"/>
                  <a:gd name="connsiteY38" fmla="*/ 0 h 3588335"/>
                  <a:gd name="connsiteX39" fmla="*/ 1460637 w 2606624"/>
                  <a:gd name="connsiteY39" fmla="*/ 0 h 3588335"/>
                  <a:gd name="connsiteX40" fmla="*/ 1550356 w 2606624"/>
                  <a:gd name="connsiteY40" fmla="*/ 29716 h 3588335"/>
                  <a:gd name="connsiteX0" fmla="*/ 1550356 w 2606624"/>
                  <a:gd name="connsiteY0" fmla="*/ 29716 h 3636079"/>
                  <a:gd name="connsiteX1" fmla="*/ 1818939 w 2606624"/>
                  <a:gd name="connsiteY1" fmla="*/ 176579 h 3636079"/>
                  <a:gd name="connsiteX2" fmla="*/ 2097809 w 2606624"/>
                  <a:gd name="connsiteY2" fmla="*/ 361731 h 3636079"/>
                  <a:gd name="connsiteX3" fmla="*/ 2502398 w 2606624"/>
                  <a:gd name="connsiteY3" fmla="*/ 974330 h 3636079"/>
                  <a:gd name="connsiteX4" fmla="*/ 2593831 w 2606624"/>
                  <a:gd name="connsiteY4" fmla="*/ 1389777 h 3636079"/>
                  <a:gd name="connsiteX5" fmla="*/ 2606624 w 2606624"/>
                  <a:gd name="connsiteY5" fmla="*/ 3583481 h 3636079"/>
                  <a:gd name="connsiteX6" fmla="*/ 1258993 w 2606624"/>
                  <a:gd name="connsiteY6" fmla="*/ 2923564 h 3636079"/>
                  <a:gd name="connsiteX7" fmla="*/ 5185 w 2606624"/>
                  <a:gd name="connsiteY7" fmla="*/ 2593044 h 3636079"/>
                  <a:gd name="connsiteX8" fmla="*/ 266298 w 2606624"/>
                  <a:gd name="connsiteY8" fmla="*/ 2153811 h 3636079"/>
                  <a:gd name="connsiteX9" fmla="*/ 269155 w 2606624"/>
                  <a:gd name="connsiteY9" fmla="*/ 2152668 h 3636079"/>
                  <a:gd name="connsiteX10" fmla="*/ 543453 w 2606624"/>
                  <a:gd name="connsiteY10" fmla="*/ 2153240 h 3636079"/>
                  <a:gd name="connsiteX11" fmla="*/ 549739 w 2606624"/>
                  <a:gd name="connsiteY11" fmla="*/ 2155526 h 3636079"/>
                  <a:gd name="connsiteX12" fmla="*/ 747462 w 2606624"/>
                  <a:gd name="connsiteY12" fmla="*/ 2181813 h 3636079"/>
                  <a:gd name="connsiteX13" fmla="*/ 750891 w 2606624"/>
                  <a:gd name="connsiteY13" fmla="*/ 2181813 h 3636079"/>
                  <a:gd name="connsiteX14" fmla="*/ 763463 w 2606624"/>
                  <a:gd name="connsiteY14" fmla="*/ 2156097 h 3636079"/>
                  <a:gd name="connsiteX15" fmla="*/ 753748 w 2606624"/>
                  <a:gd name="connsiteY15" fmla="*/ 2143525 h 3636079"/>
                  <a:gd name="connsiteX16" fmla="*/ 694317 w 2606624"/>
                  <a:gd name="connsiteY16" fmla="*/ 2010376 h 3636079"/>
                  <a:gd name="connsiteX17" fmla="*/ 665173 w 2606624"/>
                  <a:gd name="connsiteY17" fmla="*/ 1980661 h 3636079"/>
                  <a:gd name="connsiteX18" fmla="*/ 641172 w 2606624"/>
                  <a:gd name="connsiteY18" fmla="*/ 1970946 h 3636079"/>
                  <a:gd name="connsiteX19" fmla="*/ 555454 w 2606624"/>
                  <a:gd name="connsiteY19" fmla="*/ 1953231 h 3636079"/>
                  <a:gd name="connsiteX20" fmla="*/ 306299 w 2606624"/>
                  <a:gd name="connsiteY20" fmla="*/ 1973232 h 3636079"/>
                  <a:gd name="connsiteX21" fmla="*/ 70289 w 2606624"/>
                  <a:gd name="connsiteY21" fmla="*/ 1953802 h 3636079"/>
                  <a:gd name="connsiteX22" fmla="*/ 133149 w 2606624"/>
                  <a:gd name="connsiteY22" fmla="*/ 1856655 h 3636079"/>
                  <a:gd name="connsiteX23" fmla="*/ 127434 w 2606624"/>
                  <a:gd name="connsiteY23" fmla="*/ 1732078 h 3636079"/>
                  <a:gd name="connsiteX24" fmla="*/ 0 w 2606624"/>
                  <a:gd name="connsiteY24" fmla="*/ 1622930 h 3636079"/>
                  <a:gd name="connsiteX25" fmla="*/ 205724 w 2606624"/>
                  <a:gd name="connsiteY25" fmla="*/ 1596072 h 3636079"/>
                  <a:gd name="connsiteX26" fmla="*/ 257154 w 2606624"/>
                  <a:gd name="connsiteY26" fmla="*/ 1580071 h 3636079"/>
                  <a:gd name="connsiteX27" fmla="*/ 358873 w 2606624"/>
                  <a:gd name="connsiteY27" fmla="*/ 1557213 h 3636079"/>
                  <a:gd name="connsiteX28" fmla="*/ 389732 w 2606624"/>
                  <a:gd name="connsiteY28" fmla="*/ 1545212 h 3636079"/>
                  <a:gd name="connsiteX29" fmla="*/ 496594 w 2606624"/>
                  <a:gd name="connsiteY29" fmla="*/ 1495496 h 3636079"/>
                  <a:gd name="connsiteX30" fmla="*/ 561168 w 2606624"/>
                  <a:gd name="connsiteY30" fmla="*/ 1446922 h 3636079"/>
                  <a:gd name="connsiteX31" fmla="*/ 588598 w 2606624"/>
                  <a:gd name="connsiteY31" fmla="*/ 1332060 h 3636079"/>
                  <a:gd name="connsiteX32" fmla="*/ 595456 w 2606624"/>
                  <a:gd name="connsiteY32" fmla="*/ 1076048 h 3636079"/>
                  <a:gd name="connsiteX33" fmla="*/ 586884 w 2606624"/>
                  <a:gd name="connsiteY33" fmla="*/ 886897 h 3636079"/>
                  <a:gd name="connsiteX34" fmla="*/ 614313 w 2606624"/>
                  <a:gd name="connsiteY34" fmla="*/ 677745 h 3636079"/>
                  <a:gd name="connsiteX35" fmla="*/ 710318 w 2606624"/>
                  <a:gd name="connsiteY35" fmla="*/ 530881 h 3636079"/>
                  <a:gd name="connsiteX36" fmla="*/ 770320 w 2606624"/>
                  <a:gd name="connsiteY36" fmla="*/ 472021 h 3636079"/>
                  <a:gd name="connsiteX37" fmla="*/ 1458923 w 2606624"/>
                  <a:gd name="connsiteY37" fmla="*/ 0 h 3636079"/>
                  <a:gd name="connsiteX38" fmla="*/ 1460637 w 2606624"/>
                  <a:gd name="connsiteY38" fmla="*/ 0 h 3636079"/>
                  <a:gd name="connsiteX39" fmla="*/ 1550356 w 2606624"/>
                  <a:gd name="connsiteY39" fmla="*/ 29716 h 3636079"/>
                  <a:gd name="connsiteX0" fmla="*/ 1550356 w 2618845"/>
                  <a:gd name="connsiteY0" fmla="*/ 29716 h 3090297"/>
                  <a:gd name="connsiteX1" fmla="*/ 1818939 w 2618845"/>
                  <a:gd name="connsiteY1" fmla="*/ 176579 h 3090297"/>
                  <a:gd name="connsiteX2" fmla="*/ 2097809 w 2618845"/>
                  <a:gd name="connsiteY2" fmla="*/ 361731 h 3090297"/>
                  <a:gd name="connsiteX3" fmla="*/ 2502398 w 2618845"/>
                  <a:gd name="connsiteY3" fmla="*/ 974330 h 3090297"/>
                  <a:gd name="connsiteX4" fmla="*/ 2593831 w 2618845"/>
                  <a:gd name="connsiteY4" fmla="*/ 1389777 h 3090297"/>
                  <a:gd name="connsiteX5" fmla="*/ 2618845 w 2618845"/>
                  <a:gd name="connsiteY5" fmla="*/ 2935785 h 3090297"/>
                  <a:gd name="connsiteX6" fmla="*/ 1258993 w 2618845"/>
                  <a:gd name="connsiteY6" fmla="*/ 2923564 h 3090297"/>
                  <a:gd name="connsiteX7" fmla="*/ 5185 w 2618845"/>
                  <a:gd name="connsiteY7" fmla="*/ 2593044 h 3090297"/>
                  <a:gd name="connsiteX8" fmla="*/ 266298 w 2618845"/>
                  <a:gd name="connsiteY8" fmla="*/ 2153811 h 3090297"/>
                  <a:gd name="connsiteX9" fmla="*/ 269155 w 2618845"/>
                  <a:gd name="connsiteY9" fmla="*/ 2152668 h 3090297"/>
                  <a:gd name="connsiteX10" fmla="*/ 543453 w 2618845"/>
                  <a:gd name="connsiteY10" fmla="*/ 2153240 h 3090297"/>
                  <a:gd name="connsiteX11" fmla="*/ 549739 w 2618845"/>
                  <a:gd name="connsiteY11" fmla="*/ 2155526 h 3090297"/>
                  <a:gd name="connsiteX12" fmla="*/ 747462 w 2618845"/>
                  <a:gd name="connsiteY12" fmla="*/ 2181813 h 3090297"/>
                  <a:gd name="connsiteX13" fmla="*/ 750891 w 2618845"/>
                  <a:gd name="connsiteY13" fmla="*/ 2181813 h 3090297"/>
                  <a:gd name="connsiteX14" fmla="*/ 763463 w 2618845"/>
                  <a:gd name="connsiteY14" fmla="*/ 2156097 h 3090297"/>
                  <a:gd name="connsiteX15" fmla="*/ 753748 w 2618845"/>
                  <a:gd name="connsiteY15" fmla="*/ 2143525 h 3090297"/>
                  <a:gd name="connsiteX16" fmla="*/ 694317 w 2618845"/>
                  <a:gd name="connsiteY16" fmla="*/ 2010376 h 3090297"/>
                  <a:gd name="connsiteX17" fmla="*/ 665173 w 2618845"/>
                  <a:gd name="connsiteY17" fmla="*/ 1980661 h 3090297"/>
                  <a:gd name="connsiteX18" fmla="*/ 641172 w 2618845"/>
                  <a:gd name="connsiteY18" fmla="*/ 1970946 h 3090297"/>
                  <a:gd name="connsiteX19" fmla="*/ 555454 w 2618845"/>
                  <a:gd name="connsiteY19" fmla="*/ 1953231 h 3090297"/>
                  <a:gd name="connsiteX20" fmla="*/ 306299 w 2618845"/>
                  <a:gd name="connsiteY20" fmla="*/ 1973232 h 3090297"/>
                  <a:gd name="connsiteX21" fmla="*/ 70289 w 2618845"/>
                  <a:gd name="connsiteY21" fmla="*/ 1953802 h 3090297"/>
                  <a:gd name="connsiteX22" fmla="*/ 133149 w 2618845"/>
                  <a:gd name="connsiteY22" fmla="*/ 1856655 h 3090297"/>
                  <a:gd name="connsiteX23" fmla="*/ 127434 w 2618845"/>
                  <a:gd name="connsiteY23" fmla="*/ 1732078 h 3090297"/>
                  <a:gd name="connsiteX24" fmla="*/ 0 w 2618845"/>
                  <a:gd name="connsiteY24" fmla="*/ 1622930 h 3090297"/>
                  <a:gd name="connsiteX25" fmla="*/ 205724 w 2618845"/>
                  <a:gd name="connsiteY25" fmla="*/ 1596072 h 3090297"/>
                  <a:gd name="connsiteX26" fmla="*/ 257154 w 2618845"/>
                  <a:gd name="connsiteY26" fmla="*/ 1580071 h 3090297"/>
                  <a:gd name="connsiteX27" fmla="*/ 358873 w 2618845"/>
                  <a:gd name="connsiteY27" fmla="*/ 1557213 h 3090297"/>
                  <a:gd name="connsiteX28" fmla="*/ 389732 w 2618845"/>
                  <a:gd name="connsiteY28" fmla="*/ 1545212 h 3090297"/>
                  <a:gd name="connsiteX29" fmla="*/ 496594 w 2618845"/>
                  <a:gd name="connsiteY29" fmla="*/ 1495496 h 3090297"/>
                  <a:gd name="connsiteX30" fmla="*/ 561168 w 2618845"/>
                  <a:gd name="connsiteY30" fmla="*/ 1446922 h 3090297"/>
                  <a:gd name="connsiteX31" fmla="*/ 588598 w 2618845"/>
                  <a:gd name="connsiteY31" fmla="*/ 1332060 h 3090297"/>
                  <a:gd name="connsiteX32" fmla="*/ 595456 w 2618845"/>
                  <a:gd name="connsiteY32" fmla="*/ 1076048 h 3090297"/>
                  <a:gd name="connsiteX33" fmla="*/ 586884 w 2618845"/>
                  <a:gd name="connsiteY33" fmla="*/ 886897 h 3090297"/>
                  <a:gd name="connsiteX34" fmla="*/ 614313 w 2618845"/>
                  <a:gd name="connsiteY34" fmla="*/ 677745 h 3090297"/>
                  <a:gd name="connsiteX35" fmla="*/ 710318 w 2618845"/>
                  <a:gd name="connsiteY35" fmla="*/ 530881 h 3090297"/>
                  <a:gd name="connsiteX36" fmla="*/ 770320 w 2618845"/>
                  <a:gd name="connsiteY36" fmla="*/ 472021 h 3090297"/>
                  <a:gd name="connsiteX37" fmla="*/ 1458923 w 2618845"/>
                  <a:gd name="connsiteY37" fmla="*/ 0 h 3090297"/>
                  <a:gd name="connsiteX38" fmla="*/ 1460637 w 2618845"/>
                  <a:gd name="connsiteY38" fmla="*/ 0 h 3090297"/>
                  <a:gd name="connsiteX39" fmla="*/ 1550356 w 2618845"/>
                  <a:gd name="connsiteY39" fmla="*/ 29716 h 3090297"/>
                  <a:gd name="connsiteX0" fmla="*/ 1550356 w 2618845"/>
                  <a:gd name="connsiteY0" fmla="*/ 29716 h 3302282"/>
                  <a:gd name="connsiteX1" fmla="*/ 1818939 w 2618845"/>
                  <a:gd name="connsiteY1" fmla="*/ 176579 h 3302282"/>
                  <a:gd name="connsiteX2" fmla="*/ 2097809 w 2618845"/>
                  <a:gd name="connsiteY2" fmla="*/ 361731 h 3302282"/>
                  <a:gd name="connsiteX3" fmla="*/ 2502398 w 2618845"/>
                  <a:gd name="connsiteY3" fmla="*/ 974330 h 3302282"/>
                  <a:gd name="connsiteX4" fmla="*/ 2593831 w 2618845"/>
                  <a:gd name="connsiteY4" fmla="*/ 1389777 h 3302282"/>
                  <a:gd name="connsiteX5" fmla="*/ 2618845 w 2618845"/>
                  <a:gd name="connsiteY5" fmla="*/ 3216861 h 3302282"/>
                  <a:gd name="connsiteX6" fmla="*/ 1258993 w 2618845"/>
                  <a:gd name="connsiteY6" fmla="*/ 2923564 h 3302282"/>
                  <a:gd name="connsiteX7" fmla="*/ 5185 w 2618845"/>
                  <a:gd name="connsiteY7" fmla="*/ 2593044 h 3302282"/>
                  <a:gd name="connsiteX8" fmla="*/ 266298 w 2618845"/>
                  <a:gd name="connsiteY8" fmla="*/ 2153811 h 3302282"/>
                  <a:gd name="connsiteX9" fmla="*/ 269155 w 2618845"/>
                  <a:gd name="connsiteY9" fmla="*/ 2152668 h 3302282"/>
                  <a:gd name="connsiteX10" fmla="*/ 543453 w 2618845"/>
                  <a:gd name="connsiteY10" fmla="*/ 2153240 h 3302282"/>
                  <a:gd name="connsiteX11" fmla="*/ 549739 w 2618845"/>
                  <a:gd name="connsiteY11" fmla="*/ 2155526 h 3302282"/>
                  <a:gd name="connsiteX12" fmla="*/ 747462 w 2618845"/>
                  <a:gd name="connsiteY12" fmla="*/ 2181813 h 3302282"/>
                  <a:gd name="connsiteX13" fmla="*/ 750891 w 2618845"/>
                  <a:gd name="connsiteY13" fmla="*/ 2181813 h 3302282"/>
                  <a:gd name="connsiteX14" fmla="*/ 763463 w 2618845"/>
                  <a:gd name="connsiteY14" fmla="*/ 2156097 h 3302282"/>
                  <a:gd name="connsiteX15" fmla="*/ 753748 w 2618845"/>
                  <a:gd name="connsiteY15" fmla="*/ 2143525 h 3302282"/>
                  <a:gd name="connsiteX16" fmla="*/ 694317 w 2618845"/>
                  <a:gd name="connsiteY16" fmla="*/ 2010376 h 3302282"/>
                  <a:gd name="connsiteX17" fmla="*/ 665173 w 2618845"/>
                  <a:gd name="connsiteY17" fmla="*/ 1980661 h 3302282"/>
                  <a:gd name="connsiteX18" fmla="*/ 641172 w 2618845"/>
                  <a:gd name="connsiteY18" fmla="*/ 1970946 h 3302282"/>
                  <a:gd name="connsiteX19" fmla="*/ 555454 w 2618845"/>
                  <a:gd name="connsiteY19" fmla="*/ 1953231 h 3302282"/>
                  <a:gd name="connsiteX20" fmla="*/ 306299 w 2618845"/>
                  <a:gd name="connsiteY20" fmla="*/ 1973232 h 3302282"/>
                  <a:gd name="connsiteX21" fmla="*/ 70289 w 2618845"/>
                  <a:gd name="connsiteY21" fmla="*/ 1953802 h 3302282"/>
                  <a:gd name="connsiteX22" fmla="*/ 133149 w 2618845"/>
                  <a:gd name="connsiteY22" fmla="*/ 1856655 h 3302282"/>
                  <a:gd name="connsiteX23" fmla="*/ 127434 w 2618845"/>
                  <a:gd name="connsiteY23" fmla="*/ 1732078 h 3302282"/>
                  <a:gd name="connsiteX24" fmla="*/ 0 w 2618845"/>
                  <a:gd name="connsiteY24" fmla="*/ 1622930 h 3302282"/>
                  <a:gd name="connsiteX25" fmla="*/ 205724 w 2618845"/>
                  <a:gd name="connsiteY25" fmla="*/ 1596072 h 3302282"/>
                  <a:gd name="connsiteX26" fmla="*/ 257154 w 2618845"/>
                  <a:gd name="connsiteY26" fmla="*/ 1580071 h 3302282"/>
                  <a:gd name="connsiteX27" fmla="*/ 358873 w 2618845"/>
                  <a:gd name="connsiteY27" fmla="*/ 1557213 h 3302282"/>
                  <a:gd name="connsiteX28" fmla="*/ 389732 w 2618845"/>
                  <a:gd name="connsiteY28" fmla="*/ 1545212 h 3302282"/>
                  <a:gd name="connsiteX29" fmla="*/ 496594 w 2618845"/>
                  <a:gd name="connsiteY29" fmla="*/ 1495496 h 3302282"/>
                  <a:gd name="connsiteX30" fmla="*/ 561168 w 2618845"/>
                  <a:gd name="connsiteY30" fmla="*/ 1446922 h 3302282"/>
                  <a:gd name="connsiteX31" fmla="*/ 588598 w 2618845"/>
                  <a:gd name="connsiteY31" fmla="*/ 1332060 h 3302282"/>
                  <a:gd name="connsiteX32" fmla="*/ 595456 w 2618845"/>
                  <a:gd name="connsiteY32" fmla="*/ 1076048 h 3302282"/>
                  <a:gd name="connsiteX33" fmla="*/ 586884 w 2618845"/>
                  <a:gd name="connsiteY33" fmla="*/ 886897 h 3302282"/>
                  <a:gd name="connsiteX34" fmla="*/ 614313 w 2618845"/>
                  <a:gd name="connsiteY34" fmla="*/ 677745 h 3302282"/>
                  <a:gd name="connsiteX35" fmla="*/ 710318 w 2618845"/>
                  <a:gd name="connsiteY35" fmla="*/ 530881 h 3302282"/>
                  <a:gd name="connsiteX36" fmla="*/ 770320 w 2618845"/>
                  <a:gd name="connsiteY36" fmla="*/ 472021 h 3302282"/>
                  <a:gd name="connsiteX37" fmla="*/ 1458923 w 2618845"/>
                  <a:gd name="connsiteY37" fmla="*/ 0 h 3302282"/>
                  <a:gd name="connsiteX38" fmla="*/ 1460637 w 2618845"/>
                  <a:gd name="connsiteY38" fmla="*/ 0 h 3302282"/>
                  <a:gd name="connsiteX39" fmla="*/ 1550356 w 2618845"/>
                  <a:gd name="connsiteY39" fmla="*/ 29716 h 3302282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593831 w 2618845"/>
                  <a:gd name="connsiteY4" fmla="*/ 1389777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604962 w 2618845"/>
                  <a:gd name="connsiteY4" fmla="*/ 1434304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28361"/>
                  <a:gd name="connsiteY0" fmla="*/ 29716 h 3219264"/>
                  <a:gd name="connsiteX1" fmla="*/ 1818939 w 2628361"/>
                  <a:gd name="connsiteY1" fmla="*/ 176579 h 3219264"/>
                  <a:gd name="connsiteX2" fmla="*/ 2097809 w 2628361"/>
                  <a:gd name="connsiteY2" fmla="*/ 361731 h 3219264"/>
                  <a:gd name="connsiteX3" fmla="*/ 2502398 w 2628361"/>
                  <a:gd name="connsiteY3" fmla="*/ 974330 h 3219264"/>
                  <a:gd name="connsiteX4" fmla="*/ 2604962 w 2628361"/>
                  <a:gd name="connsiteY4" fmla="*/ 1434304 h 3219264"/>
                  <a:gd name="connsiteX5" fmla="*/ 2618845 w 2628361"/>
                  <a:gd name="connsiteY5" fmla="*/ 3216861 h 3219264"/>
                  <a:gd name="connsiteX6" fmla="*/ 1258993 w 2628361"/>
                  <a:gd name="connsiteY6" fmla="*/ 2923564 h 3219264"/>
                  <a:gd name="connsiteX7" fmla="*/ 5185 w 2628361"/>
                  <a:gd name="connsiteY7" fmla="*/ 2593044 h 3219264"/>
                  <a:gd name="connsiteX8" fmla="*/ 266298 w 2628361"/>
                  <a:gd name="connsiteY8" fmla="*/ 2153811 h 3219264"/>
                  <a:gd name="connsiteX9" fmla="*/ 269155 w 2628361"/>
                  <a:gd name="connsiteY9" fmla="*/ 2152668 h 3219264"/>
                  <a:gd name="connsiteX10" fmla="*/ 543453 w 2628361"/>
                  <a:gd name="connsiteY10" fmla="*/ 2153240 h 3219264"/>
                  <a:gd name="connsiteX11" fmla="*/ 549739 w 2628361"/>
                  <a:gd name="connsiteY11" fmla="*/ 2155526 h 3219264"/>
                  <a:gd name="connsiteX12" fmla="*/ 747462 w 2628361"/>
                  <a:gd name="connsiteY12" fmla="*/ 2181813 h 3219264"/>
                  <a:gd name="connsiteX13" fmla="*/ 750891 w 2628361"/>
                  <a:gd name="connsiteY13" fmla="*/ 2181813 h 3219264"/>
                  <a:gd name="connsiteX14" fmla="*/ 763463 w 2628361"/>
                  <a:gd name="connsiteY14" fmla="*/ 2156097 h 3219264"/>
                  <a:gd name="connsiteX15" fmla="*/ 753748 w 2628361"/>
                  <a:gd name="connsiteY15" fmla="*/ 2143525 h 3219264"/>
                  <a:gd name="connsiteX16" fmla="*/ 694317 w 2628361"/>
                  <a:gd name="connsiteY16" fmla="*/ 2010376 h 3219264"/>
                  <a:gd name="connsiteX17" fmla="*/ 665173 w 2628361"/>
                  <a:gd name="connsiteY17" fmla="*/ 1980661 h 3219264"/>
                  <a:gd name="connsiteX18" fmla="*/ 641172 w 2628361"/>
                  <a:gd name="connsiteY18" fmla="*/ 1970946 h 3219264"/>
                  <a:gd name="connsiteX19" fmla="*/ 555454 w 2628361"/>
                  <a:gd name="connsiteY19" fmla="*/ 1953231 h 3219264"/>
                  <a:gd name="connsiteX20" fmla="*/ 306299 w 2628361"/>
                  <a:gd name="connsiteY20" fmla="*/ 1973232 h 3219264"/>
                  <a:gd name="connsiteX21" fmla="*/ 70289 w 2628361"/>
                  <a:gd name="connsiteY21" fmla="*/ 1953802 h 3219264"/>
                  <a:gd name="connsiteX22" fmla="*/ 133149 w 2628361"/>
                  <a:gd name="connsiteY22" fmla="*/ 1856655 h 3219264"/>
                  <a:gd name="connsiteX23" fmla="*/ 127434 w 2628361"/>
                  <a:gd name="connsiteY23" fmla="*/ 1732078 h 3219264"/>
                  <a:gd name="connsiteX24" fmla="*/ 0 w 2628361"/>
                  <a:gd name="connsiteY24" fmla="*/ 1622930 h 3219264"/>
                  <a:gd name="connsiteX25" fmla="*/ 205724 w 2628361"/>
                  <a:gd name="connsiteY25" fmla="*/ 1596072 h 3219264"/>
                  <a:gd name="connsiteX26" fmla="*/ 257154 w 2628361"/>
                  <a:gd name="connsiteY26" fmla="*/ 1580071 h 3219264"/>
                  <a:gd name="connsiteX27" fmla="*/ 358873 w 2628361"/>
                  <a:gd name="connsiteY27" fmla="*/ 1557213 h 3219264"/>
                  <a:gd name="connsiteX28" fmla="*/ 389732 w 2628361"/>
                  <a:gd name="connsiteY28" fmla="*/ 1545212 h 3219264"/>
                  <a:gd name="connsiteX29" fmla="*/ 496594 w 2628361"/>
                  <a:gd name="connsiteY29" fmla="*/ 1495496 h 3219264"/>
                  <a:gd name="connsiteX30" fmla="*/ 561168 w 2628361"/>
                  <a:gd name="connsiteY30" fmla="*/ 1446922 h 3219264"/>
                  <a:gd name="connsiteX31" fmla="*/ 588598 w 2628361"/>
                  <a:gd name="connsiteY31" fmla="*/ 1332060 h 3219264"/>
                  <a:gd name="connsiteX32" fmla="*/ 595456 w 2628361"/>
                  <a:gd name="connsiteY32" fmla="*/ 1076048 h 3219264"/>
                  <a:gd name="connsiteX33" fmla="*/ 586884 w 2628361"/>
                  <a:gd name="connsiteY33" fmla="*/ 886897 h 3219264"/>
                  <a:gd name="connsiteX34" fmla="*/ 614313 w 2628361"/>
                  <a:gd name="connsiteY34" fmla="*/ 677745 h 3219264"/>
                  <a:gd name="connsiteX35" fmla="*/ 710318 w 2628361"/>
                  <a:gd name="connsiteY35" fmla="*/ 530881 h 3219264"/>
                  <a:gd name="connsiteX36" fmla="*/ 770320 w 2628361"/>
                  <a:gd name="connsiteY36" fmla="*/ 472021 h 3219264"/>
                  <a:gd name="connsiteX37" fmla="*/ 1458923 w 2628361"/>
                  <a:gd name="connsiteY37" fmla="*/ 0 h 3219264"/>
                  <a:gd name="connsiteX38" fmla="*/ 1460637 w 2628361"/>
                  <a:gd name="connsiteY38" fmla="*/ 0 h 3219264"/>
                  <a:gd name="connsiteX39" fmla="*/ 1550356 w 2628361"/>
                  <a:gd name="connsiteY39" fmla="*/ 29716 h 321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628361" h="3219264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85554" y="1060549"/>
                      <a:pt x="2604962" y="1434304"/>
                    </a:cubicBezTo>
                    <a:cubicBezTo>
                      <a:pt x="2624370" y="1808059"/>
                      <a:pt x="2638642" y="2634302"/>
                      <a:pt x="2618845" y="3216861"/>
                    </a:cubicBezTo>
                    <a:cubicBezTo>
                      <a:pt x="2261945" y="3240299"/>
                      <a:pt x="1692566" y="3088637"/>
                      <a:pt x="1258993" y="2923564"/>
                    </a:cubicBezTo>
                    <a:cubicBezTo>
                      <a:pt x="1242421" y="2912135"/>
                      <a:pt x="-3387" y="2659333"/>
                      <a:pt x="5185" y="2593044"/>
                    </a:cubicBezTo>
                    <a:cubicBezTo>
                      <a:pt x="21757" y="2460467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lnTo>
                      <a:pt x="750891" y="2181813"/>
                    </a:ln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lnTo>
                      <a:pt x="1460637" y="0"/>
                    </a:ln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65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1594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: Shape 6">
                <a:extLst>
                  <a:ext uri="{FF2B5EF4-FFF2-40B4-BE49-F238E27FC236}">
                    <a16:creationId xmlns:a16="http://schemas.microsoft.com/office/drawing/2014/main" id="{BE119400-235F-4B70-9388-08D4EFE81E7B}"/>
                  </a:ext>
                </a:extLst>
              </p:cNvPr>
              <p:cNvSpPr/>
              <p:nvPr/>
            </p:nvSpPr>
            <p:spPr>
              <a:xfrm flipH="1">
                <a:off x="2055742" y="5517255"/>
                <a:ext cx="949845" cy="527151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2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: Shape 10">
                <a:extLst>
                  <a:ext uri="{FF2B5EF4-FFF2-40B4-BE49-F238E27FC236}">
                    <a16:creationId xmlns:a16="http://schemas.microsoft.com/office/drawing/2014/main" id="{0A3831B7-59D4-4CD7-A23D-AB18EB1979FB}"/>
                  </a:ext>
                </a:extLst>
              </p:cNvPr>
              <p:cNvSpPr/>
              <p:nvPr/>
            </p:nvSpPr>
            <p:spPr>
              <a:xfrm flipH="1">
                <a:off x="2103752" y="5220653"/>
                <a:ext cx="760632" cy="330000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9" name="Freeform: Shape 11">
                <a:extLst>
                  <a:ext uri="{FF2B5EF4-FFF2-40B4-BE49-F238E27FC236}">
                    <a16:creationId xmlns:a16="http://schemas.microsoft.com/office/drawing/2014/main" id="{8B83868A-4392-4D0D-97A0-C00E930C83C5}"/>
                  </a:ext>
                </a:extLst>
              </p:cNvPr>
              <p:cNvSpPr/>
              <p:nvPr/>
            </p:nvSpPr>
            <p:spPr>
              <a:xfrm flipH="1">
                <a:off x="907142" y="3728086"/>
                <a:ext cx="534996" cy="842717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50161"/>
                  <a:gd name="connsiteX1" fmla="*/ 219439 w 630897"/>
                  <a:gd name="connsiteY1" fmla="*/ 574699 h 950161"/>
                  <a:gd name="connsiteX2" fmla="*/ 352514 w 630897"/>
                  <a:gd name="connsiteY2" fmla="*/ 417690 h 950161"/>
                  <a:gd name="connsiteX3" fmla="*/ 418267 w 630897"/>
                  <a:gd name="connsiteY3" fmla="*/ 236679 h 950161"/>
                  <a:gd name="connsiteX4" fmla="*/ 417696 w 630897"/>
                  <a:gd name="connsiteY4" fmla="*/ 85095 h 950161"/>
                  <a:gd name="connsiteX5" fmla="*/ 505232 w 630897"/>
                  <a:gd name="connsiteY5" fmla="*/ 12373 h 950161"/>
                  <a:gd name="connsiteX6" fmla="*/ 630897 w 630897"/>
                  <a:gd name="connsiteY6" fmla="*/ 327886 h 950161"/>
                  <a:gd name="connsiteX7" fmla="*/ 411522 w 630897"/>
                  <a:gd name="connsiteY7" fmla="*/ 626122 h 950161"/>
                  <a:gd name="connsiteX8" fmla="*/ 234251 w 630897"/>
                  <a:gd name="connsiteY8" fmla="*/ 943470 h 950161"/>
                  <a:gd name="connsiteX9" fmla="*/ 174939 w 630897"/>
                  <a:gd name="connsiteY9" fmla="*/ 900992 h 950161"/>
                  <a:gd name="connsiteX10" fmla="*/ 132080 w 630897"/>
                  <a:gd name="connsiteY10" fmla="*/ 900420 h 950161"/>
                  <a:gd name="connsiteX11" fmla="*/ 0 w 630897"/>
                  <a:gd name="connsiteY11" fmla="*/ 704577 h 950161"/>
                  <a:gd name="connsiteX0" fmla="*/ 0 w 630897"/>
                  <a:gd name="connsiteY0" fmla="*/ 704577 h 961892"/>
                  <a:gd name="connsiteX1" fmla="*/ 219439 w 630897"/>
                  <a:gd name="connsiteY1" fmla="*/ 574699 h 961892"/>
                  <a:gd name="connsiteX2" fmla="*/ 352514 w 630897"/>
                  <a:gd name="connsiteY2" fmla="*/ 417690 h 961892"/>
                  <a:gd name="connsiteX3" fmla="*/ 418267 w 630897"/>
                  <a:gd name="connsiteY3" fmla="*/ 236679 h 961892"/>
                  <a:gd name="connsiteX4" fmla="*/ 417696 w 630897"/>
                  <a:gd name="connsiteY4" fmla="*/ 85095 h 961892"/>
                  <a:gd name="connsiteX5" fmla="*/ 505232 w 630897"/>
                  <a:gd name="connsiteY5" fmla="*/ 12373 h 961892"/>
                  <a:gd name="connsiteX6" fmla="*/ 630897 w 630897"/>
                  <a:gd name="connsiteY6" fmla="*/ 327886 h 961892"/>
                  <a:gd name="connsiteX7" fmla="*/ 411522 w 630897"/>
                  <a:gd name="connsiteY7" fmla="*/ 626122 h 961892"/>
                  <a:gd name="connsiteX8" fmla="*/ 234251 w 630897"/>
                  <a:gd name="connsiteY8" fmla="*/ 943470 h 961892"/>
                  <a:gd name="connsiteX9" fmla="*/ 132080 w 630897"/>
                  <a:gd name="connsiteY9" fmla="*/ 900420 h 961892"/>
                  <a:gd name="connsiteX10" fmla="*/ 0 w 630897"/>
                  <a:gd name="connsiteY10" fmla="*/ 704577 h 961892"/>
                  <a:gd name="connsiteX0" fmla="*/ 0 w 630897"/>
                  <a:gd name="connsiteY0" fmla="*/ 704577 h 1029364"/>
                  <a:gd name="connsiteX1" fmla="*/ 219439 w 630897"/>
                  <a:gd name="connsiteY1" fmla="*/ 574699 h 1029364"/>
                  <a:gd name="connsiteX2" fmla="*/ 352514 w 630897"/>
                  <a:gd name="connsiteY2" fmla="*/ 417690 h 1029364"/>
                  <a:gd name="connsiteX3" fmla="*/ 418267 w 630897"/>
                  <a:gd name="connsiteY3" fmla="*/ 236679 h 1029364"/>
                  <a:gd name="connsiteX4" fmla="*/ 417696 w 630897"/>
                  <a:gd name="connsiteY4" fmla="*/ 85095 h 1029364"/>
                  <a:gd name="connsiteX5" fmla="*/ 505232 w 630897"/>
                  <a:gd name="connsiteY5" fmla="*/ 12373 h 1029364"/>
                  <a:gd name="connsiteX6" fmla="*/ 630897 w 630897"/>
                  <a:gd name="connsiteY6" fmla="*/ 327886 h 1029364"/>
                  <a:gd name="connsiteX7" fmla="*/ 411522 w 630897"/>
                  <a:gd name="connsiteY7" fmla="*/ 626122 h 1029364"/>
                  <a:gd name="connsiteX8" fmla="*/ 234251 w 630897"/>
                  <a:gd name="connsiteY8" fmla="*/ 943470 h 1029364"/>
                  <a:gd name="connsiteX9" fmla="*/ 84855 w 630897"/>
                  <a:gd name="connsiteY9" fmla="*/ 1014559 h 1029364"/>
                  <a:gd name="connsiteX10" fmla="*/ 0 w 630897"/>
                  <a:gd name="connsiteY10" fmla="*/ 704577 h 102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0897" h="1029364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7630" y="523525"/>
                      <a:pt x="411522" y="626122"/>
                    </a:cubicBezTo>
                    <a:cubicBezTo>
                      <a:pt x="345414" y="728719"/>
                      <a:pt x="288696" y="878730"/>
                      <a:pt x="234251" y="943470"/>
                    </a:cubicBezTo>
                    <a:cubicBezTo>
                      <a:pt x="179806" y="1008210"/>
                      <a:pt x="123897" y="1054374"/>
                      <a:pt x="84855" y="1014559"/>
                    </a:cubicBezTo>
                    <a:cubicBezTo>
                      <a:pt x="61426" y="979700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29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0" name="Freeform: Shape 16">
                <a:extLst>
                  <a:ext uri="{FF2B5EF4-FFF2-40B4-BE49-F238E27FC236}">
                    <a16:creationId xmlns:a16="http://schemas.microsoft.com/office/drawing/2014/main" id="{983F502A-6317-419D-86BD-67FF1E4CBD2D}"/>
                  </a:ext>
                </a:extLst>
              </p:cNvPr>
              <p:cNvSpPr/>
              <p:nvPr/>
            </p:nvSpPr>
            <p:spPr>
              <a:xfrm flipH="1">
                <a:off x="1999709" y="5272484"/>
                <a:ext cx="227881" cy="269569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Freeform: Shape 17">
                <a:extLst>
                  <a:ext uri="{FF2B5EF4-FFF2-40B4-BE49-F238E27FC236}">
                    <a16:creationId xmlns:a16="http://schemas.microsoft.com/office/drawing/2014/main" id="{B70791DC-9210-43A5-BBFA-AE62E8152BC4}"/>
                  </a:ext>
                </a:extLst>
              </p:cNvPr>
              <p:cNvSpPr/>
              <p:nvPr/>
            </p:nvSpPr>
            <p:spPr>
              <a:xfrm flipH="1">
                <a:off x="1887006" y="5701391"/>
                <a:ext cx="315607" cy="398377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Freeform: Shape 41">
                <a:extLst>
                  <a:ext uri="{FF2B5EF4-FFF2-40B4-BE49-F238E27FC236}">
                    <a16:creationId xmlns:a16="http://schemas.microsoft.com/office/drawing/2014/main" id="{E7B3CF64-A61C-4517-B75C-C5EB014EDF8D}"/>
                  </a:ext>
                </a:extLst>
              </p:cNvPr>
              <p:cNvSpPr/>
              <p:nvPr/>
            </p:nvSpPr>
            <p:spPr>
              <a:xfrm>
                <a:off x="862681" y="3807661"/>
                <a:ext cx="496362" cy="780594"/>
              </a:xfrm>
              <a:custGeom>
                <a:avLst/>
                <a:gdLst>
                  <a:gd name="connsiteX0" fmla="*/ 203850 w 773445"/>
                  <a:gd name="connsiteY0" fmla="*/ 0 h 1216342"/>
                  <a:gd name="connsiteX1" fmla="*/ 544845 w 773445"/>
                  <a:gd name="connsiteY1" fmla="*/ 807720 h 1216342"/>
                  <a:gd name="connsiteX2" fmla="*/ 605805 w 773445"/>
                  <a:gd name="connsiteY2" fmla="*/ 905828 h 1216342"/>
                  <a:gd name="connsiteX3" fmla="*/ 773445 w 773445"/>
                  <a:gd name="connsiteY3" fmla="*/ 1216343 h 1216342"/>
                  <a:gd name="connsiteX4" fmla="*/ 492458 w 773445"/>
                  <a:gd name="connsiteY4" fmla="*/ 960120 h 1216342"/>
                  <a:gd name="connsiteX5" fmla="*/ 371490 w 773445"/>
                  <a:gd name="connsiteY5" fmla="*/ 852488 h 1216342"/>
                  <a:gd name="connsiteX6" fmla="*/ 234330 w 773445"/>
                  <a:gd name="connsiteY6" fmla="*/ 919163 h 1216342"/>
                  <a:gd name="connsiteX7" fmla="*/ 46688 w 773445"/>
                  <a:gd name="connsiteY7" fmla="*/ 1199198 h 1216342"/>
                  <a:gd name="connsiteX8" fmla="*/ 4778 w 773445"/>
                  <a:gd name="connsiteY8" fmla="*/ 751523 h 1216342"/>
                  <a:gd name="connsiteX9" fmla="*/ 12398 w 773445"/>
                  <a:gd name="connsiteY9" fmla="*/ 283845 h 1216342"/>
                  <a:gd name="connsiteX10" fmla="*/ 2873 w 773445"/>
                  <a:gd name="connsiteY10" fmla="*/ 220980 h 1216342"/>
                  <a:gd name="connsiteX11" fmla="*/ 203850 w 773445"/>
                  <a:gd name="connsiteY11" fmla="*/ 0 h 12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3445" h="1216342">
                    <a:moveTo>
                      <a:pt x="203850" y="0"/>
                    </a:moveTo>
                    <a:cubicBezTo>
                      <a:pt x="160035" y="335280"/>
                      <a:pt x="352440" y="571500"/>
                      <a:pt x="544845" y="807720"/>
                    </a:cubicBezTo>
                    <a:cubicBezTo>
                      <a:pt x="569610" y="838200"/>
                      <a:pt x="613425" y="864870"/>
                      <a:pt x="605805" y="905828"/>
                    </a:cubicBezTo>
                    <a:cubicBezTo>
                      <a:pt x="579135" y="1056323"/>
                      <a:pt x="680100" y="1133475"/>
                      <a:pt x="773445" y="1216343"/>
                    </a:cubicBezTo>
                    <a:cubicBezTo>
                      <a:pt x="651525" y="1163003"/>
                      <a:pt x="507698" y="1135380"/>
                      <a:pt x="492458" y="960120"/>
                    </a:cubicBezTo>
                    <a:cubicBezTo>
                      <a:pt x="486743" y="894398"/>
                      <a:pt x="433403" y="862965"/>
                      <a:pt x="371490" y="852488"/>
                    </a:cubicBezTo>
                    <a:cubicBezTo>
                      <a:pt x="310530" y="842010"/>
                      <a:pt x="264810" y="863918"/>
                      <a:pt x="234330" y="919163"/>
                    </a:cubicBezTo>
                    <a:cubicBezTo>
                      <a:pt x="180038" y="1014413"/>
                      <a:pt x="123840" y="1107758"/>
                      <a:pt x="46688" y="1199198"/>
                    </a:cubicBezTo>
                    <a:cubicBezTo>
                      <a:pt x="32400" y="1049655"/>
                      <a:pt x="9540" y="901065"/>
                      <a:pt x="4778" y="751523"/>
                    </a:cubicBezTo>
                    <a:cubicBezTo>
                      <a:pt x="15" y="595313"/>
                      <a:pt x="-5700" y="439103"/>
                      <a:pt x="12398" y="283845"/>
                    </a:cubicBezTo>
                    <a:cubicBezTo>
                      <a:pt x="14303" y="263843"/>
                      <a:pt x="6683" y="241935"/>
                      <a:pt x="2873" y="220980"/>
                    </a:cubicBezTo>
                    <a:cubicBezTo>
                      <a:pt x="76215" y="153353"/>
                      <a:pt x="102885" y="41910"/>
                      <a:pt x="203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3" name="Freeform: Shape 42">
                <a:extLst>
                  <a:ext uri="{FF2B5EF4-FFF2-40B4-BE49-F238E27FC236}">
                    <a16:creationId xmlns:a16="http://schemas.microsoft.com/office/drawing/2014/main" id="{781EF567-5B93-409D-A698-73FC9ECF64B7}"/>
                  </a:ext>
                </a:extLst>
              </p:cNvPr>
              <p:cNvSpPr/>
              <p:nvPr/>
            </p:nvSpPr>
            <p:spPr>
              <a:xfrm rot="21033141">
                <a:off x="1302401" y="4103182"/>
                <a:ext cx="260812" cy="462508"/>
              </a:xfrm>
              <a:custGeom>
                <a:avLst/>
                <a:gdLst>
                  <a:gd name="connsiteX0" fmla="*/ 0 w 643473"/>
                  <a:gd name="connsiteY0" fmla="*/ 1141095 h 1141095"/>
                  <a:gd name="connsiteX1" fmla="*/ 136208 w 643473"/>
                  <a:gd name="connsiteY1" fmla="*/ 850583 h 1141095"/>
                  <a:gd name="connsiteX2" fmla="*/ 170498 w 643473"/>
                  <a:gd name="connsiteY2" fmla="*/ 768668 h 1141095"/>
                  <a:gd name="connsiteX3" fmla="*/ 390525 w 643473"/>
                  <a:gd name="connsiteY3" fmla="*/ 0 h 1141095"/>
                  <a:gd name="connsiteX4" fmla="*/ 571500 w 643473"/>
                  <a:gd name="connsiteY4" fmla="*/ 187643 h 1141095"/>
                  <a:gd name="connsiteX5" fmla="*/ 616268 w 643473"/>
                  <a:gd name="connsiteY5" fmla="*/ 1098233 h 1141095"/>
                  <a:gd name="connsiteX6" fmla="*/ 476250 w 643473"/>
                  <a:gd name="connsiteY6" fmla="*/ 860108 h 1141095"/>
                  <a:gd name="connsiteX7" fmla="*/ 340042 w 643473"/>
                  <a:gd name="connsiteY7" fmla="*/ 777240 h 1141095"/>
                  <a:gd name="connsiteX8" fmla="*/ 232410 w 643473"/>
                  <a:gd name="connsiteY8" fmla="*/ 893445 h 1141095"/>
                  <a:gd name="connsiteX9" fmla="*/ 0 w 643473"/>
                  <a:gd name="connsiteY9" fmla="*/ 1141095 h 114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473" h="1141095">
                    <a:moveTo>
                      <a:pt x="0" y="1141095"/>
                    </a:moveTo>
                    <a:cubicBezTo>
                      <a:pt x="80010" y="1060133"/>
                      <a:pt x="159068" y="980123"/>
                      <a:pt x="136208" y="850583"/>
                    </a:cubicBezTo>
                    <a:cubicBezTo>
                      <a:pt x="130493" y="820103"/>
                      <a:pt x="150495" y="792480"/>
                      <a:pt x="170498" y="768668"/>
                    </a:cubicBezTo>
                    <a:cubicBezTo>
                      <a:pt x="360998" y="545783"/>
                      <a:pt x="451485" y="294323"/>
                      <a:pt x="390525" y="0"/>
                    </a:cubicBezTo>
                    <a:cubicBezTo>
                      <a:pt x="492442" y="21908"/>
                      <a:pt x="508635" y="127635"/>
                      <a:pt x="571500" y="187643"/>
                    </a:cubicBezTo>
                    <a:cubicBezTo>
                      <a:pt x="639128" y="482918"/>
                      <a:pt x="669608" y="780098"/>
                      <a:pt x="616268" y="1098233"/>
                    </a:cubicBezTo>
                    <a:cubicBezTo>
                      <a:pt x="552450" y="1016318"/>
                      <a:pt x="513398" y="938213"/>
                      <a:pt x="476250" y="860108"/>
                    </a:cubicBezTo>
                    <a:cubicBezTo>
                      <a:pt x="448628" y="801053"/>
                      <a:pt x="408623" y="769620"/>
                      <a:pt x="340042" y="777240"/>
                    </a:cubicBezTo>
                    <a:cubicBezTo>
                      <a:pt x="269558" y="785813"/>
                      <a:pt x="243840" y="830580"/>
                      <a:pt x="232410" y="893445"/>
                    </a:cubicBezTo>
                    <a:cubicBezTo>
                      <a:pt x="208598" y="1025843"/>
                      <a:pt x="132398" y="1109663"/>
                      <a:pt x="0" y="114109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64" name="Freeform: Shape 43">
                <a:extLst>
                  <a:ext uri="{FF2B5EF4-FFF2-40B4-BE49-F238E27FC236}">
                    <a16:creationId xmlns:a16="http://schemas.microsoft.com/office/drawing/2014/main" id="{2EB7FAF7-AED3-463D-9AC8-01EE4A7658C4}"/>
                  </a:ext>
                </a:extLst>
              </p:cNvPr>
              <p:cNvSpPr/>
              <p:nvPr/>
            </p:nvSpPr>
            <p:spPr>
              <a:xfrm>
                <a:off x="1351035" y="4618107"/>
                <a:ext cx="73448" cy="700087"/>
              </a:xfrm>
              <a:custGeom>
                <a:avLst/>
                <a:gdLst>
                  <a:gd name="connsiteX0" fmla="*/ 106 w 73448"/>
                  <a:gd name="connsiteY0" fmla="*/ 0 h 700087"/>
                  <a:gd name="connsiteX1" fmla="*/ 18203 w 73448"/>
                  <a:gd name="connsiteY1" fmla="*/ 5715 h 700087"/>
                  <a:gd name="connsiteX2" fmla="*/ 51541 w 73448"/>
                  <a:gd name="connsiteY2" fmla="*/ 287655 h 700087"/>
                  <a:gd name="connsiteX3" fmla="*/ 73448 w 73448"/>
                  <a:gd name="connsiteY3" fmla="*/ 700088 h 700087"/>
                  <a:gd name="connsiteX4" fmla="*/ 2963 w 73448"/>
                  <a:gd name="connsiteY4" fmla="*/ 583883 h 700087"/>
                  <a:gd name="connsiteX5" fmla="*/ 106 w 73448"/>
                  <a:gd name="connsiteY5" fmla="*/ 0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448" h="700087">
                    <a:moveTo>
                      <a:pt x="106" y="0"/>
                    </a:moveTo>
                    <a:cubicBezTo>
                      <a:pt x="5821" y="1905"/>
                      <a:pt x="12488" y="3810"/>
                      <a:pt x="18203" y="5715"/>
                    </a:cubicBezTo>
                    <a:cubicBezTo>
                      <a:pt x="46778" y="97155"/>
                      <a:pt x="42016" y="193358"/>
                      <a:pt x="51541" y="287655"/>
                    </a:cubicBezTo>
                    <a:cubicBezTo>
                      <a:pt x="64876" y="424815"/>
                      <a:pt x="66781" y="561975"/>
                      <a:pt x="73448" y="700088"/>
                    </a:cubicBezTo>
                    <a:cubicBezTo>
                      <a:pt x="-3704" y="694373"/>
                      <a:pt x="3916" y="632460"/>
                      <a:pt x="2963" y="583883"/>
                    </a:cubicBezTo>
                    <a:cubicBezTo>
                      <a:pt x="-847" y="389573"/>
                      <a:pt x="106" y="194310"/>
                      <a:pt x="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5" name="Freeform: Shape 5">
                <a:extLst>
                  <a:ext uri="{FF2B5EF4-FFF2-40B4-BE49-F238E27FC236}">
                    <a16:creationId xmlns:a16="http://schemas.microsoft.com/office/drawing/2014/main" id="{CB20C429-1DD8-4B9C-8D45-8A70B152EED7}"/>
                  </a:ext>
                </a:extLst>
              </p:cNvPr>
              <p:cNvSpPr/>
              <p:nvPr/>
            </p:nvSpPr>
            <p:spPr>
              <a:xfrm flipH="1">
                <a:off x="962751" y="2988706"/>
                <a:ext cx="980684" cy="1332769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6" name="Freeform: Shape 12">
                <a:extLst>
                  <a:ext uri="{FF2B5EF4-FFF2-40B4-BE49-F238E27FC236}">
                    <a16:creationId xmlns:a16="http://schemas.microsoft.com/office/drawing/2014/main" id="{509847C7-291E-445B-929A-11486364E1F5}"/>
                  </a:ext>
                </a:extLst>
              </p:cNvPr>
              <p:cNvSpPr/>
              <p:nvPr/>
            </p:nvSpPr>
            <p:spPr>
              <a:xfrm flipH="1">
                <a:off x="1056648" y="2855701"/>
                <a:ext cx="969850" cy="85922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FB6BCF91-E13A-4C80-B58D-3D33540EF6C8}"/>
                </a:ext>
              </a:extLst>
            </p:cNvPr>
            <p:cNvGrpSpPr/>
            <p:nvPr/>
          </p:nvGrpSpPr>
          <p:grpSpPr>
            <a:xfrm>
              <a:off x="1855021" y="4408438"/>
              <a:ext cx="2903365" cy="2200720"/>
              <a:chOff x="1855021" y="4408438"/>
              <a:chExt cx="2903365" cy="2200720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CFBD1C7-9BD7-4223-84ED-0E4498852AE9}"/>
                  </a:ext>
                </a:extLst>
              </p:cNvPr>
              <p:cNvSpPr/>
              <p:nvPr/>
            </p:nvSpPr>
            <p:spPr>
              <a:xfrm>
                <a:off x="3221301" y="6126849"/>
                <a:ext cx="1537085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0EBC771-6069-4E13-B87E-BFCA56FAA14E}"/>
                  </a:ext>
                </a:extLst>
              </p:cNvPr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47" name="Freeform: Shape 18">
                  <a:extLst>
                    <a:ext uri="{FF2B5EF4-FFF2-40B4-BE49-F238E27FC236}">
                      <a16:creationId xmlns:a16="http://schemas.microsoft.com/office/drawing/2014/main" id="{9B2CD97D-2EB9-4491-A69B-0AE6E6D80556}"/>
                    </a:ext>
                  </a:extLst>
                </p:cNvPr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>
                    <a:gd name="connsiteX0" fmla="*/ 2977241 w 2983072"/>
                    <a:gd name="connsiteY0" fmla="*/ 1404120 h 1983048"/>
                    <a:gd name="connsiteX1" fmla="*/ 1664038 w 2983072"/>
                    <a:gd name="connsiteY1" fmla="*/ 1312116 h 1983048"/>
                    <a:gd name="connsiteX2" fmla="*/ 1634323 w 2983072"/>
                    <a:gd name="connsiteY2" fmla="*/ 1288114 h 1983048"/>
                    <a:gd name="connsiteX3" fmla="*/ 1230305 w 2983072"/>
                    <a:gd name="connsiteY3" fmla="*/ 69774 h 1983048"/>
                    <a:gd name="connsiteX4" fmla="*/ 1130872 w 2983072"/>
                    <a:gd name="connsiteY4" fmla="*/ 56 h 1983048"/>
                    <a:gd name="connsiteX5" fmla="*/ 68538 w 2983072"/>
                    <a:gd name="connsiteY5" fmla="*/ 15486 h 1983048"/>
                    <a:gd name="connsiteX6" fmla="*/ 1678 w 2983072"/>
                    <a:gd name="connsiteY6" fmla="*/ 98918 h 1983048"/>
                    <a:gd name="connsiteX7" fmla="*/ 437126 w 2983072"/>
                    <a:gd name="connsiteY7" fmla="*/ 1469265 h 1983048"/>
                    <a:gd name="connsiteX8" fmla="*/ 531416 w 2983072"/>
                    <a:gd name="connsiteY8" fmla="*/ 1703562 h 1983048"/>
                    <a:gd name="connsiteX9" fmla="*/ 478271 w 2983072"/>
                    <a:gd name="connsiteY9" fmla="*/ 1825853 h 1983048"/>
                    <a:gd name="connsiteX10" fmla="*/ 554274 w 2983072"/>
                    <a:gd name="connsiteY10" fmla="*/ 1888141 h 1983048"/>
                    <a:gd name="connsiteX11" fmla="*/ 2109201 w 2983072"/>
                    <a:gd name="connsiteY11" fmla="*/ 1983003 h 1983048"/>
                    <a:gd name="connsiteX12" fmla="*/ 2322354 w 2983072"/>
                    <a:gd name="connsiteY12" fmla="*/ 1912714 h 1983048"/>
                    <a:gd name="connsiteX13" fmla="*/ 2959525 w 2983072"/>
                    <a:gd name="connsiteY13" fmla="*/ 1470408 h 1983048"/>
                    <a:gd name="connsiteX14" fmla="*/ 2977241 w 2983072"/>
                    <a:gd name="connsiteY14" fmla="*/ 1404120 h 1983048"/>
                    <a:gd name="connsiteX15" fmla="*/ 2977241 w 2983072"/>
                    <a:gd name="connsiteY15" fmla="*/ 1404120 h 198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83072" h="1983048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48" name="Freeform: Shape 19">
                  <a:extLst>
                    <a:ext uri="{FF2B5EF4-FFF2-40B4-BE49-F238E27FC236}">
                      <a16:creationId xmlns:a16="http://schemas.microsoft.com/office/drawing/2014/main" id="{948F9C01-C680-4459-AD97-E6CD207D4052}"/>
                    </a:ext>
                  </a:extLst>
                </p:cNvPr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>
                    <a:gd name="connsiteX0" fmla="*/ 1442293 w 1445617"/>
                    <a:gd name="connsiteY0" fmla="*/ 1036725 h 1416648"/>
                    <a:gd name="connsiteX1" fmla="*/ 1349718 w 1445617"/>
                    <a:gd name="connsiteY1" fmla="*/ 770427 h 1416648"/>
                    <a:gd name="connsiteX2" fmla="*/ 1094277 w 1445617"/>
                    <a:gd name="connsiteY2" fmla="*/ 25251 h 1416648"/>
                    <a:gd name="connsiteX3" fmla="*/ 1059419 w 1445617"/>
                    <a:gd name="connsiteY3" fmla="*/ 107 h 1416648"/>
                    <a:gd name="connsiteX4" fmla="*/ 62802 w 1445617"/>
                    <a:gd name="connsiteY4" fmla="*/ 41251 h 1416648"/>
                    <a:gd name="connsiteX5" fmla="*/ 13086 w 1445617"/>
                    <a:gd name="connsiteY5" fmla="*/ 109255 h 1416648"/>
                    <a:gd name="connsiteX6" fmla="*/ 166807 w 1445617"/>
                    <a:gd name="connsiteY6" fmla="*/ 575561 h 1416648"/>
                    <a:gd name="connsiteX7" fmla="*/ 430247 w 1445617"/>
                    <a:gd name="connsiteY7" fmla="*/ 1385312 h 1416648"/>
                    <a:gd name="connsiteX8" fmla="*/ 478250 w 1445617"/>
                    <a:gd name="connsiteY8" fmla="*/ 1408742 h 1416648"/>
                    <a:gd name="connsiteX9" fmla="*/ 1106278 w 1445617"/>
                    <a:gd name="connsiteY9" fmla="*/ 1184160 h 1416648"/>
                    <a:gd name="connsiteX10" fmla="*/ 1245141 w 1445617"/>
                    <a:gd name="connsiteY10" fmla="*/ 1132729 h 1416648"/>
                    <a:gd name="connsiteX11" fmla="*/ 1245141 w 1445617"/>
                    <a:gd name="connsiteY11" fmla="*/ 1132729 h 1416648"/>
                    <a:gd name="connsiteX12" fmla="*/ 1245141 w 1445617"/>
                    <a:gd name="connsiteY12" fmla="*/ 1132729 h 1416648"/>
                    <a:gd name="connsiteX13" fmla="*/ 1424007 w 1445617"/>
                    <a:gd name="connsiteY13" fmla="*/ 1071012 h 1416648"/>
                    <a:gd name="connsiteX14" fmla="*/ 1442293 w 1445617"/>
                    <a:gd name="connsiteY14" fmla="*/ 1036725 h 1416648"/>
                    <a:gd name="connsiteX15" fmla="*/ 1442293 w 1445617"/>
                    <a:gd name="connsiteY15" fmla="*/ 1036725 h 141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5617" h="1416648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49" name="Freeform: Shape 20">
                  <a:extLst>
                    <a:ext uri="{FF2B5EF4-FFF2-40B4-BE49-F238E27FC236}">
                      <a16:creationId xmlns:a16="http://schemas.microsoft.com/office/drawing/2014/main" id="{13CB044B-AC79-401C-B37B-1C59B63319DB}"/>
                    </a:ext>
                  </a:extLst>
                </p:cNvPr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>
                    <a:gd name="connsiteX0" fmla="*/ 1251999 w 1251998"/>
                    <a:gd name="connsiteY0" fmla="*/ 1108050 h 1394255"/>
                    <a:gd name="connsiteX1" fmla="*/ 413104 w 1251998"/>
                    <a:gd name="connsiteY1" fmla="*/ 0 h 1394255"/>
                    <a:gd name="connsiteX2" fmla="*/ 62802 w 1251998"/>
                    <a:gd name="connsiteY2" fmla="*/ 16001 h 1394255"/>
                    <a:gd name="connsiteX3" fmla="*/ 13086 w 1251998"/>
                    <a:gd name="connsiteY3" fmla="*/ 84575 h 1394255"/>
                    <a:gd name="connsiteX4" fmla="*/ 166807 w 1251998"/>
                    <a:gd name="connsiteY4" fmla="*/ 551453 h 1394255"/>
                    <a:gd name="connsiteX5" fmla="*/ 429676 w 1251998"/>
                    <a:gd name="connsiteY5" fmla="*/ 1362919 h 1394255"/>
                    <a:gd name="connsiteX6" fmla="*/ 477678 w 1251998"/>
                    <a:gd name="connsiteY6" fmla="*/ 1386348 h 1394255"/>
                    <a:gd name="connsiteX7" fmla="*/ 1105706 w 1251998"/>
                    <a:gd name="connsiteY7" fmla="*/ 1161195 h 1394255"/>
                    <a:gd name="connsiteX8" fmla="*/ 1244570 w 1251998"/>
                    <a:gd name="connsiteY8" fmla="*/ 1109764 h 1394255"/>
                    <a:gd name="connsiteX9" fmla="*/ 1244570 w 1251998"/>
                    <a:gd name="connsiteY9" fmla="*/ 1109764 h 1394255"/>
                    <a:gd name="connsiteX10" fmla="*/ 1244570 w 1251998"/>
                    <a:gd name="connsiteY10" fmla="*/ 1109764 h 1394255"/>
                    <a:gd name="connsiteX11" fmla="*/ 1251999 w 1251998"/>
                    <a:gd name="connsiteY11" fmla="*/ 1108050 h 1394255"/>
                    <a:gd name="connsiteX12" fmla="*/ 1251999 w 1251998"/>
                    <a:gd name="connsiteY12" fmla="*/ 1108050 h 139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998" h="1394255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50" name="Freeform: Shape 21">
                  <a:extLst>
                    <a:ext uri="{FF2B5EF4-FFF2-40B4-BE49-F238E27FC236}">
                      <a16:creationId xmlns:a16="http://schemas.microsoft.com/office/drawing/2014/main" id="{5C159D98-251A-4172-A0C5-465452201049}"/>
                    </a:ext>
                  </a:extLst>
                </p:cNvPr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>
                    <a:gd name="connsiteX0" fmla="*/ 1634963 w 1760252"/>
                    <a:gd name="connsiteY0" fmla="*/ 216435 h 217078"/>
                    <a:gd name="connsiteX1" fmla="*/ 84035 w 1760252"/>
                    <a:gd name="connsiteY1" fmla="*/ 121574 h 217078"/>
                    <a:gd name="connsiteX2" fmla="*/ 603 w 1760252"/>
                    <a:gd name="connsiteY2" fmla="*/ 29570 h 217078"/>
                    <a:gd name="connsiteX3" fmla="*/ 37748 w 1760252"/>
                    <a:gd name="connsiteY3" fmla="*/ 997 h 217078"/>
                    <a:gd name="connsiteX4" fmla="*/ 1735539 w 1760252"/>
                    <a:gd name="connsiteY4" fmla="*/ 162718 h 217078"/>
                    <a:gd name="connsiteX5" fmla="*/ 1760111 w 1760252"/>
                    <a:gd name="connsiteY5" fmla="*/ 178719 h 217078"/>
                    <a:gd name="connsiteX6" fmla="*/ 1737824 w 1760252"/>
                    <a:gd name="connsiteY6" fmla="*/ 197577 h 217078"/>
                    <a:gd name="connsiteX7" fmla="*/ 1634963 w 1760252"/>
                    <a:gd name="connsiteY7" fmla="*/ 216435 h 217078"/>
                    <a:gd name="connsiteX8" fmla="*/ 1634963 w 1760252"/>
                    <a:gd name="connsiteY8" fmla="*/ 216435 h 21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52" h="217078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52" name="Freeform: Shape 22">
                  <a:extLst>
                    <a:ext uri="{FF2B5EF4-FFF2-40B4-BE49-F238E27FC236}">
                      <a16:creationId xmlns:a16="http://schemas.microsoft.com/office/drawing/2014/main" id="{C0370E26-AE9B-415A-AD32-21B770ED919D}"/>
                    </a:ext>
                  </a:extLst>
                </p:cNvPr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>
                    <a:gd name="connsiteX0" fmla="*/ 531149 w 531234"/>
                    <a:gd name="connsiteY0" fmla="*/ 1599963 h 1611633"/>
                    <a:gd name="connsiteX1" fmla="*/ 524291 w 531234"/>
                    <a:gd name="connsiteY1" fmla="*/ 1610821 h 1611633"/>
                    <a:gd name="connsiteX2" fmla="*/ 511719 w 531234"/>
                    <a:gd name="connsiteY2" fmla="*/ 1606249 h 1611633"/>
                    <a:gd name="connsiteX3" fmla="*/ 500290 w 531234"/>
                    <a:gd name="connsiteY3" fmla="*/ 1573105 h 1611633"/>
                    <a:gd name="connsiteX4" fmla="*/ 294567 w 531234"/>
                    <a:gd name="connsiteY4" fmla="*/ 933648 h 1611633"/>
                    <a:gd name="connsiteX5" fmla="*/ 8840 w 531234"/>
                    <a:gd name="connsiteY5" fmla="*/ 36464 h 1611633"/>
                    <a:gd name="connsiteX6" fmla="*/ 8268 w 531234"/>
                    <a:gd name="connsiteY6" fmla="*/ 1034 h 1611633"/>
                    <a:gd name="connsiteX7" fmla="*/ 28269 w 531234"/>
                    <a:gd name="connsiteY7" fmla="*/ 29035 h 1611633"/>
                    <a:gd name="connsiteX8" fmla="*/ 288281 w 531234"/>
                    <a:gd name="connsiteY8" fmla="*/ 843358 h 1611633"/>
                    <a:gd name="connsiteX9" fmla="*/ 524863 w 531234"/>
                    <a:gd name="connsiteY9" fmla="*/ 1579962 h 1611633"/>
                    <a:gd name="connsiteX10" fmla="*/ 531149 w 531234"/>
                    <a:gd name="connsiteY10" fmla="*/ 1599963 h 1611633"/>
                    <a:gd name="connsiteX11" fmla="*/ 531149 w 531234"/>
                    <a:gd name="connsiteY11" fmla="*/ 1599963 h 16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1234" h="1611633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53" name="Freeform: Shape 23">
                  <a:extLst>
                    <a:ext uri="{FF2B5EF4-FFF2-40B4-BE49-F238E27FC236}">
                      <a16:creationId xmlns:a16="http://schemas.microsoft.com/office/drawing/2014/main" id="{45AE5881-309B-414C-BCEB-67E45D491A5E}"/>
                    </a:ext>
                  </a:extLst>
                </p:cNvPr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>
                    <a:gd name="connsiteX0" fmla="*/ 13395 w 662402"/>
                    <a:gd name="connsiteY0" fmla="*/ 280415 h 280414"/>
                    <a:gd name="connsiteX1" fmla="*/ 251 w 662402"/>
                    <a:gd name="connsiteY1" fmla="*/ 273557 h 280414"/>
                    <a:gd name="connsiteX2" fmla="*/ 11109 w 662402"/>
                    <a:gd name="connsiteY2" fmla="*/ 259271 h 280414"/>
                    <a:gd name="connsiteX3" fmla="*/ 628280 w 662402"/>
                    <a:gd name="connsiteY3" fmla="*/ 10117 h 280414"/>
                    <a:gd name="connsiteX4" fmla="*/ 660853 w 662402"/>
                    <a:gd name="connsiteY4" fmla="*/ 7260 h 280414"/>
                    <a:gd name="connsiteX5" fmla="*/ 636852 w 662402"/>
                    <a:gd name="connsiteY5" fmla="*/ 28975 h 280414"/>
                    <a:gd name="connsiteX6" fmla="*/ 13395 w 662402"/>
                    <a:gd name="connsiteY6" fmla="*/ 280415 h 280414"/>
                    <a:gd name="connsiteX7" fmla="*/ 13395 w 662402"/>
                    <a:gd name="connsiteY7" fmla="*/ 280415 h 280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402" h="280414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54" name="Freeform: Shape 24">
                  <a:extLst>
                    <a:ext uri="{FF2B5EF4-FFF2-40B4-BE49-F238E27FC236}">
                      <a16:creationId xmlns:a16="http://schemas.microsoft.com/office/drawing/2014/main" id="{CC27FA68-31D6-440B-B6F2-D6ACFEFF8AB5}"/>
                    </a:ext>
                  </a:extLst>
                </p:cNvPr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>
                    <a:gd name="connsiteX0" fmla="*/ 0 w 114290"/>
                    <a:gd name="connsiteY0" fmla="*/ 42288 h 51430"/>
                    <a:gd name="connsiteX1" fmla="*/ 110862 w 114290"/>
                    <a:gd name="connsiteY1" fmla="*/ 0 h 51430"/>
                    <a:gd name="connsiteX2" fmla="*/ 114291 w 114290"/>
                    <a:gd name="connsiteY2" fmla="*/ 9143 h 51430"/>
                    <a:gd name="connsiteX3" fmla="*/ 3429 w 114290"/>
                    <a:gd name="connsiteY3" fmla="*/ 51431 h 51430"/>
                    <a:gd name="connsiteX4" fmla="*/ 0 w 114290"/>
                    <a:gd name="connsiteY4" fmla="*/ 42288 h 51430"/>
                    <a:gd name="connsiteX5" fmla="*/ 0 w 114290"/>
                    <a:gd name="connsiteY5" fmla="*/ 42288 h 5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290" h="5143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46" name="Freeform: Shape 135">
                <a:extLst>
                  <a:ext uri="{FF2B5EF4-FFF2-40B4-BE49-F238E27FC236}">
                    <a16:creationId xmlns:a16="http://schemas.microsoft.com/office/drawing/2014/main" id="{3368ECC2-E3EE-48B4-B17B-8A6B98EFD3D1}"/>
                  </a:ext>
                </a:extLst>
              </p:cNvPr>
              <p:cNvSpPr/>
              <p:nvPr/>
            </p:nvSpPr>
            <p:spPr>
              <a:xfrm rot="20712819">
                <a:off x="3437394" y="5860147"/>
                <a:ext cx="857891" cy="515601"/>
              </a:xfrm>
              <a:custGeom>
                <a:avLst/>
                <a:gdLst>
                  <a:gd name="connsiteX0" fmla="*/ 1463215 w 1885950"/>
                  <a:gd name="connsiteY0" fmla="*/ 833805 h 1133475"/>
                  <a:gd name="connsiteX1" fmla="*/ 1517508 w 1885950"/>
                  <a:gd name="connsiteY1" fmla="*/ 851903 h 1133475"/>
                  <a:gd name="connsiteX2" fmla="*/ 1873742 w 1885950"/>
                  <a:gd name="connsiteY2" fmla="*/ 670928 h 1133475"/>
                  <a:gd name="connsiteX3" fmla="*/ 1798495 w 1885950"/>
                  <a:gd name="connsiteY3" fmla="*/ 408038 h 1133475"/>
                  <a:gd name="connsiteX4" fmla="*/ 1629902 w 1885950"/>
                  <a:gd name="connsiteY4" fmla="*/ 322313 h 1133475"/>
                  <a:gd name="connsiteX5" fmla="*/ 1587992 w 1885950"/>
                  <a:gd name="connsiteY5" fmla="*/ 289928 h 1133475"/>
                  <a:gd name="connsiteX6" fmla="*/ 1541320 w 1885950"/>
                  <a:gd name="connsiteY6" fmla="*/ 250875 h 1133475"/>
                  <a:gd name="connsiteX7" fmla="*/ 583105 w 1885950"/>
                  <a:gd name="connsiteY7" fmla="*/ 3225 h 1133475"/>
                  <a:gd name="connsiteX8" fmla="*/ 514525 w 1885950"/>
                  <a:gd name="connsiteY8" fmla="*/ 39420 h 1133475"/>
                  <a:gd name="connsiteX9" fmla="*/ 510715 w 1885950"/>
                  <a:gd name="connsiteY9" fmla="*/ 609015 h 1133475"/>
                  <a:gd name="connsiteX10" fmla="*/ 521192 w 1885950"/>
                  <a:gd name="connsiteY10" fmla="*/ 651878 h 1133475"/>
                  <a:gd name="connsiteX11" fmla="*/ 476425 w 1885950"/>
                  <a:gd name="connsiteY11" fmla="*/ 648068 h 1133475"/>
                  <a:gd name="connsiteX12" fmla="*/ 43037 w 1885950"/>
                  <a:gd name="connsiteY12" fmla="*/ 535673 h 1133475"/>
                  <a:gd name="connsiteX13" fmla="*/ 3032 w 1885950"/>
                  <a:gd name="connsiteY13" fmla="*/ 535673 h 1133475"/>
                  <a:gd name="connsiteX14" fmla="*/ 8748 w 1885950"/>
                  <a:gd name="connsiteY14" fmla="*/ 571868 h 1133475"/>
                  <a:gd name="connsiteX15" fmla="*/ 158290 w 1885950"/>
                  <a:gd name="connsiteY15" fmla="*/ 764273 h 1133475"/>
                  <a:gd name="connsiteX16" fmla="*/ 499285 w 1885950"/>
                  <a:gd name="connsiteY16" fmla="*/ 930960 h 1133475"/>
                  <a:gd name="connsiteX17" fmla="*/ 540242 w 1885950"/>
                  <a:gd name="connsiteY17" fmla="*/ 957630 h 1133475"/>
                  <a:gd name="connsiteX18" fmla="*/ 581200 w 1885950"/>
                  <a:gd name="connsiteY18" fmla="*/ 993825 h 1133475"/>
                  <a:gd name="connsiteX19" fmla="*/ 1139365 w 1885950"/>
                  <a:gd name="connsiteY19" fmla="*/ 1135748 h 1133475"/>
                  <a:gd name="connsiteX20" fmla="*/ 1185085 w 1885950"/>
                  <a:gd name="connsiteY20" fmla="*/ 1133843 h 1133475"/>
                  <a:gd name="connsiteX21" fmla="*/ 1265095 w 1885950"/>
                  <a:gd name="connsiteY21" fmla="*/ 1114793 h 1133475"/>
                  <a:gd name="connsiteX22" fmla="*/ 1568942 w 1885950"/>
                  <a:gd name="connsiteY22" fmla="*/ 1110983 h 1133475"/>
                  <a:gd name="connsiteX23" fmla="*/ 1801352 w 1885950"/>
                  <a:gd name="connsiteY23" fmla="*/ 1026210 h 1133475"/>
                  <a:gd name="connsiteX24" fmla="*/ 1831833 w 1885950"/>
                  <a:gd name="connsiteY24" fmla="*/ 988110 h 1133475"/>
                  <a:gd name="connsiteX25" fmla="*/ 1789923 w 1885950"/>
                  <a:gd name="connsiteY25" fmla="*/ 970965 h 1133475"/>
                  <a:gd name="connsiteX26" fmla="*/ 1640380 w 1885950"/>
                  <a:gd name="connsiteY26" fmla="*/ 940485 h 1133475"/>
                  <a:gd name="connsiteX27" fmla="*/ 1326055 w 1885950"/>
                  <a:gd name="connsiteY27" fmla="*/ 876668 h 1133475"/>
                  <a:gd name="connsiteX28" fmla="*/ 1463215 w 1885950"/>
                  <a:gd name="connsiteY28" fmla="*/ 833805 h 1133475"/>
                  <a:gd name="connsiteX29" fmla="*/ 1534652 w 1885950"/>
                  <a:gd name="connsiteY29" fmla="*/ 655688 h 1133475"/>
                  <a:gd name="connsiteX30" fmla="*/ 1596565 w 1885950"/>
                  <a:gd name="connsiteY30" fmla="*/ 439470 h 1133475"/>
                  <a:gd name="connsiteX31" fmla="*/ 1642285 w 1885950"/>
                  <a:gd name="connsiteY31" fmla="*/ 408990 h 1133475"/>
                  <a:gd name="connsiteX32" fmla="*/ 1764205 w 1885950"/>
                  <a:gd name="connsiteY32" fmla="*/ 675690 h 1133475"/>
                  <a:gd name="connsiteX33" fmla="*/ 1621330 w 1885950"/>
                  <a:gd name="connsiteY33" fmla="*/ 760463 h 1133475"/>
                  <a:gd name="connsiteX34" fmla="*/ 1583230 w 1885950"/>
                  <a:gd name="connsiteY34" fmla="*/ 756653 h 1133475"/>
                  <a:gd name="connsiteX35" fmla="*/ 1534652 w 1885950"/>
                  <a:gd name="connsiteY35" fmla="*/ 655688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85950" h="1133475">
                    <a:moveTo>
                      <a:pt x="1463215" y="833805"/>
                    </a:moveTo>
                    <a:cubicBezTo>
                      <a:pt x="1481313" y="840473"/>
                      <a:pt x="1499410" y="847140"/>
                      <a:pt x="1517508" y="851903"/>
                    </a:cubicBezTo>
                    <a:cubicBezTo>
                      <a:pt x="1684195" y="899528"/>
                      <a:pt x="1814688" y="833805"/>
                      <a:pt x="1873742" y="670928"/>
                    </a:cubicBezTo>
                    <a:cubicBezTo>
                      <a:pt x="1911842" y="566153"/>
                      <a:pt x="1886125" y="477570"/>
                      <a:pt x="1798495" y="408038"/>
                    </a:cubicBezTo>
                    <a:cubicBezTo>
                      <a:pt x="1748013" y="368033"/>
                      <a:pt x="1689910" y="342315"/>
                      <a:pt x="1629902" y="322313"/>
                    </a:cubicBezTo>
                    <a:cubicBezTo>
                      <a:pt x="1611805" y="316598"/>
                      <a:pt x="1590850" y="313740"/>
                      <a:pt x="1587992" y="289928"/>
                    </a:cubicBezTo>
                    <a:cubicBezTo>
                      <a:pt x="1585135" y="261353"/>
                      <a:pt x="1563227" y="255638"/>
                      <a:pt x="1541320" y="250875"/>
                    </a:cubicBezTo>
                    <a:cubicBezTo>
                      <a:pt x="1222233" y="168008"/>
                      <a:pt x="902192" y="86093"/>
                      <a:pt x="583105" y="3225"/>
                    </a:cubicBezTo>
                    <a:cubicBezTo>
                      <a:pt x="545957" y="-6300"/>
                      <a:pt x="527860" y="5130"/>
                      <a:pt x="514525" y="39420"/>
                    </a:cubicBezTo>
                    <a:cubicBezTo>
                      <a:pt x="436420" y="228968"/>
                      <a:pt x="409750" y="418515"/>
                      <a:pt x="510715" y="609015"/>
                    </a:cubicBezTo>
                    <a:cubicBezTo>
                      <a:pt x="517382" y="622350"/>
                      <a:pt x="533575" y="638543"/>
                      <a:pt x="521192" y="651878"/>
                    </a:cubicBezTo>
                    <a:cubicBezTo>
                      <a:pt x="509762" y="664260"/>
                      <a:pt x="491665" y="651878"/>
                      <a:pt x="476425" y="648068"/>
                    </a:cubicBezTo>
                    <a:cubicBezTo>
                      <a:pt x="331645" y="610920"/>
                      <a:pt x="187817" y="572820"/>
                      <a:pt x="43037" y="535673"/>
                    </a:cubicBezTo>
                    <a:cubicBezTo>
                      <a:pt x="29702" y="531863"/>
                      <a:pt x="13510" y="522338"/>
                      <a:pt x="3032" y="535673"/>
                    </a:cubicBezTo>
                    <a:cubicBezTo>
                      <a:pt x="-4588" y="546150"/>
                      <a:pt x="3985" y="560438"/>
                      <a:pt x="8748" y="571868"/>
                    </a:cubicBezTo>
                    <a:cubicBezTo>
                      <a:pt x="41132" y="649973"/>
                      <a:pt x="87805" y="715695"/>
                      <a:pt x="158290" y="764273"/>
                    </a:cubicBezTo>
                    <a:cubicBezTo>
                      <a:pt x="264017" y="835710"/>
                      <a:pt x="380223" y="886193"/>
                      <a:pt x="499285" y="930960"/>
                    </a:cubicBezTo>
                    <a:cubicBezTo>
                      <a:pt x="514525" y="936675"/>
                      <a:pt x="539290" y="936675"/>
                      <a:pt x="540242" y="957630"/>
                    </a:cubicBezTo>
                    <a:cubicBezTo>
                      <a:pt x="541195" y="988110"/>
                      <a:pt x="561198" y="989063"/>
                      <a:pt x="581200" y="993825"/>
                    </a:cubicBezTo>
                    <a:cubicBezTo>
                      <a:pt x="766937" y="1041450"/>
                      <a:pt x="953627" y="1088123"/>
                      <a:pt x="1139365" y="1135748"/>
                    </a:cubicBezTo>
                    <a:cubicBezTo>
                      <a:pt x="1154605" y="1139558"/>
                      <a:pt x="1172702" y="1147178"/>
                      <a:pt x="1185085" y="1133843"/>
                    </a:cubicBezTo>
                    <a:cubicBezTo>
                      <a:pt x="1207945" y="1108125"/>
                      <a:pt x="1236520" y="1111935"/>
                      <a:pt x="1265095" y="1114793"/>
                    </a:cubicBezTo>
                    <a:cubicBezTo>
                      <a:pt x="1367013" y="1127175"/>
                      <a:pt x="1467977" y="1116698"/>
                      <a:pt x="1568942" y="1110983"/>
                    </a:cubicBezTo>
                    <a:cubicBezTo>
                      <a:pt x="1654667" y="1106220"/>
                      <a:pt x="1734677" y="1083360"/>
                      <a:pt x="1801352" y="1026210"/>
                    </a:cubicBezTo>
                    <a:cubicBezTo>
                      <a:pt x="1813735" y="1015733"/>
                      <a:pt x="1836595" y="1007160"/>
                      <a:pt x="1831833" y="988110"/>
                    </a:cubicBezTo>
                    <a:cubicBezTo>
                      <a:pt x="1828023" y="971918"/>
                      <a:pt x="1805163" y="974775"/>
                      <a:pt x="1789923" y="970965"/>
                    </a:cubicBezTo>
                    <a:cubicBezTo>
                      <a:pt x="1740392" y="960488"/>
                      <a:pt x="1690863" y="950010"/>
                      <a:pt x="1640380" y="940485"/>
                    </a:cubicBezTo>
                    <a:cubicBezTo>
                      <a:pt x="1538463" y="919530"/>
                      <a:pt x="1435592" y="898575"/>
                      <a:pt x="1326055" y="876668"/>
                    </a:cubicBezTo>
                    <a:cubicBezTo>
                      <a:pt x="1387967" y="810945"/>
                      <a:pt x="1398445" y="809040"/>
                      <a:pt x="1463215" y="833805"/>
                    </a:cubicBezTo>
                    <a:close/>
                    <a:moveTo>
                      <a:pt x="1534652" y="655688"/>
                    </a:moveTo>
                    <a:cubicBezTo>
                      <a:pt x="1576563" y="589965"/>
                      <a:pt x="1595613" y="516623"/>
                      <a:pt x="1596565" y="439470"/>
                    </a:cubicBezTo>
                    <a:cubicBezTo>
                      <a:pt x="1596565" y="404228"/>
                      <a:pt x="1607995" y="394703"/>
                      <a:pt x="1642285" y="408990"/>
                    </a:cubicBezTo>
                    <a:cubicBezTo>
                      <a:pt x="1773730" y="464235"/>
                      <a:pt x="1822308" y="568058"/>
                      <a:pt x="1764205" y="675690"/>
                    </a:cubicBezTo>
                    <a:cubicBezTo>
                      <a:pt x="1733725" y="732840"/>
                      <a:pt x="1688005" y="763320"/>
                      <a:pt x="1621330" y="760463"/>
                    </a:cubicBezTo>
                    <a:cubicBezTo>
                      <a:pt x="1608948" y="759510"/>
                      <a:pt x="1595613" y="758558"/>
                      <a:pt x="1583230" y="756653"/>
                    </a:cubicBezTo>
                    <a:cubicBezTo>
                      <a:pt x="1493695" y="743318"/>
                      <a:pt x="1487980" y="729983"/>
                      <a:pt x="1534652" y="655688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0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28" name="TextBox 127"/>
          <p:cNvSpPr txBox="1"/>
          <p:nvPr/>
        </p:nvSpPr>
        <p:spPr>
          <a:xfrm>
            <a:off x="8567076" y="2238054"/>
            <a:ext cx="2343652" cy="439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Reports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Product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Category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Order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1301</Words>
  <Application>Microsoft Office PowerPoint</Application>
  <PresentationFormat>Widescreen</PresentationFormat>
  <Paragraphs>617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Adobe Fan Heiti Std B</vt:lpstr>
      <vt:lpstr>맑은 고딕</vt:lpstr>
      <vt:lpstr>Arial</vt:lpstr>
      <vt:lpstr>Calibri</vt:lpstr>
      <vt:lpstr>Calibri Light</vt:lpstr>
      <vt:lpstr>Copperplate Gothic Bold</vt:lpstr>
      <vt:lpstr>Courier New</vt:lpstr>
      <vt:lpstr>Palatino Linotype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153</cp:revision>
  <dcterms:created xsi:type="dcterms:W3CDTF">2022-03-06T15:15:58Z</dcterms:created>
  <dcterms:modified xsi:type="dcterms:W3CDTF">2022-04-05T02:45:20Z</dcterms:modified>
</cp:coreProperties>
</file>